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3" r:id="rId8"/>
    <p:sldId id="264" r:id="rId9"/>
    <p:sldId id="265" r:id="rId10"/>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90" y="-169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ja-JP" altLang="en-US" smtClean="0"/>
              <a:t>マスター タイトルの書式設定</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7" name="Date Placeholder 6"/>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8" name="Slide Number Placeholder 7"/>
          <p:cNvSpPr>
            <a:spLocks noGrp="1"/>
          </p:cNvSpPr>
          <p:nvPr>
            <p:ph type="sldNum" sz="quarter" idx="11"/>
          </p:nvPr>
        </p:nvSpPr>
        <p:spPr/>
        <p:txBody>
          <a:bodyPr/>
          <a:lstStyle/>
          <a:p>
            <a:fld id="{67C1A8C4-8D3A-4523-9418-2D21D533DA09}" type="slidenum">
              <a:rPr kumimoji="1" lang="ja-JP" altLang="en-US" smtClean="0"/>
              <a:t>‹#›</a:t>
            </a:fld>
            <a:endParaRPr kumimoji="1" lang="ja-JP" altLang="en-US"/>
          </a:p>
        </p:txBody>
      </p:sp>
      <p:sp>
        <p:nvSpPr>
          <p:cNvPr id="9" name="Footer Placeholder 8"/>
          <p:cNvSpPr>
            <a:spLocks noGrp="1"/>
          </p:cNvSpPr>
          <p:nvPr>
            <p:ph type="ftr" sz="quarter" idx="12"/>
          </p:nvPr>
        </p:nvSpPr>
        <p:spPr/>
        <p:txBody>
          <a:bodyPr/>
          <a:lstStyle/>
          <a:p>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ja-JP" altLang="en-US" smtClean="0"/>
              <a:t>マスター タイトルの書式設定</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Date Placeholder 3"/>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ja-JP" altLang="en-US" smtClean="0"/>
              <a:t>マスター タイトルの書式設定</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
        <p:nvSpPr>
          <p:cNvPr id="9" name="Title 8"/>
          <p:cNvSpPr>
            <a:spLocks noGrp="1"/>
          </p:cNvSpPr>
          <p:nvPr>
            <p:ph type="title"/>
          </p:nvPr>
        </p:nvSpPr>
        <p:spPr>
          <a:xfrm>
            <a:off x="914400" y="1544715"/>
            <a:ext cx="7315200" cy="1154097"/>
          </a:xfrm>
        </p:spPr>
        <p:txBody>
          <a:bodyPr/>
          <a:lstStyle/>
          <a:p>
            <a:r>
              <a:rPr lang="ja-JP" altLang="en-US" smtClean="0"/>
              <a:t>マスター タイトルの書式設定</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7" name="Date Placeholder 6"/>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
        <p:nvSpPr>
          <p:cNvPr id="10" name="Title 9"/>
          <p:cNvSpPr>
            <a:spLocks noGrp="1"/>
          </p:cNvSpPr>
          <p:nvPr>
            <p:ph type="title"/>
          </p:nvPr>
        </p:nvSpPr>
        <p:spPr>
          <a:xfrm>
            <a:off x="914400" y="1544715"/>
            <a:ext cx="7315200" cy="1154097"/>
          </a:xfrm>
        </p:spPr>
        <p:txBody>
          <a:bodyPr/>
          <a:lstStyle/>
          <a:p>
            <a:r>
              <a:rPr lang="ja-JP" altLang="en-US" smtClean="0"/>
              <a:t>マスター タイトルの書式設定</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a:p>
        </p:txBody>
      </p:sp>
      <p:sp>
        <p:nvSpPr>
          <p:cNvPr id="3" name="Date Placeholder 2"/>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ja-JP" altLang="en-US" smtClean="0"/>
              <a:t>マスター タイトルの書式設定</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BC676A6-7401-46C9-AB21-4CA546FF959C}" type="datetimeFigureOut">
              <a:rPr kumimoji="1" lang="ja-JP" altLang="en-US" smtClean="0"/>
              <a:t>2012/7/17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67C1A8C4-8D3A-4523-9418-2D21D533DA09}" type="slidenum">
              <a:rPr kumimoji="1" lang="ja-JP" altLang="en-US" smtClean="0"/>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8BC676A6-7401-46C9-AB21-4CA546FF959C}" type="datetimeFigureOut">
              <a:rPr kumimoji="1" lang="ja-JP" altLang="en-US" smtClean="0"/>
              <a:t>2012/7/17</a:t>
            </a:fld>
            <a:endParaRPr kumimoji="1" lang="ja-JP" alt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67C1A8C4-8D3A-4523-9418-2D21D533DA09}" type="slidenum">
              <a:rPr kumimoji="1" lang="ja-JP" altLang="en-US" smtClean="0"/>
              <a:t>‹#›</a:t>
            </a:fld>
            <a:endParaRPr kumimoji="1" lang="ja-JP" alt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kumimoji="1" lang="ja-JP" alt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kumimoji="1" sz="4000"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kumimoji="1"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kumimoji="1"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kumimoji="1"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kumimoji="1"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kumimoji="1"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kumimoji="1"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kumimoji="1"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kumimoji="1"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kumimoji="1" sz="14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ja-JP" altLang="en-US" sz="4000" dirty="0" smtClean="0"/>
              <a:t>インタラクティブイベント概要</a:t>
            </a:r>
            <a:endParaRPr kumimoji="1" lang="ja-JP" altLang="en-US" sz="4000" dirty="0"/>
          </a:p>
        </p:txBody>
      </p:sp>
      <p:sp>
        <p:nvSpPr>
          <p:cNvPr id="3" name="サブタイトル 2"/>
          <p:cNvSpPr>
            <a:spLocks noGrp="1"/>
          </p:cNvSpPr>
          <p:nvPr>
            <p:ph type="subTitle" idx="1"/>
          </p:nvPr>
        </p:nvSpPr>
        <p:spPr/>
        <p:txBody>
          <a:bodyPr/>
          <a:lstStyle/>
          <a:p>
            <a:r>
              <a:rPr kumimoji="1" lang="en-US" altLang="ja-JP" dirty="0" smtClean="0"/>
              <a:t>IE</a:t>
            </a:r>
            <a:r>
              <a:rPr kumimoji="1" lang="ja-JP" altLang="en-US" dirty="0" smtClean="0"/>
              <a:t>担当／資料作成：保坂 元八</a:t>
            </a:r>
            <a:endParaRPr kumimoji="1" lang="en-US" altLang="ja-JP" dirty="0" smtClean="0"/>
          </a:p>
          <a:p>
            <a:r>
              <a:rPr kumimoji="1" lang="ja-JP" altLang="en-US" dirty="0" smtClean="0"/>
              <a:t>作成日：</a:t>
            </a:r>
            <a:r>
              <a:rPr kumimoji="1" lang="en-US" altLang="ja-JP" dirty="0" smtClean="0"/>
              <a:t>2012</a:t>
            </a:r>
            <a:r>
              <a:rPr lang="en-US" altLang="ja-JP" dirty="0" smtClean="0"/>
              <a:t>0</a:t>
            </a:r>
            <a:r>
              <a:rPr kumimoji="1" lang="en-US" altLang="ja-JP" dirty="0" smtClean="0"/>
              <a:t>713</a:t>
            </a:r>
            <a:endParaRPr kumimoji="1" lang="ja-JP" altLang="en-US" dirty="0"/>
          </a:p>
        </p:txBody>
      </p:sp>
    </p:spTree>
    <p:extLst>
      <p:ext uri="{BB962C8B-B14F-4D97-AF65-F5344CB8AC3E}">
        <p14:creationId xmlns:p14="http://schemas.microsoft.com/office/powerpoint/2010/main" val="3829836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インタラクティブイベントとは</a:t>
            </a:r>
            <a:endParaRPr kumimoji="1" lang="ja-JP" altLang="en-US" dirty="0"/>
          </a:p>
        </p:txBody>
      </p:sp>
      <p:sp>
        <p:nvSpPr>
          <p:cNvPr id="3" name="コンテンツ プレースホルダー 2"/>
          <p:cNvSpPr>
            <a:spLocks noGrp="1"/>
          </p:cNvSpPr>
          <p:nvPr>
            <p:ph idx="1"/>
          </p:nvPr>
        </p:nvSpPr>
        <p:spPr/>
        <p:txBody>
          <a:bodyPr/>
          <a:lstStyle/>
          <a:p>
            <a:r>
              <a:rPr kumimoji="1" lang="ja-JP" altLang="en-US" dirty="0" smtClean="0"/>
              <a:t>プレイヤーが操作可能な状態で発動するイベント。</a:t>
            </a:r>
            <a:endParaRPr kumimoji="1" lang="en-US" altLang="ja-JP" dirty="0" smtClean="0"/>
          </a:p>
          <a:p>
            <a:r>
              <a:rPr lang="ja-JP" altLang="en-US" dirty="0"/>
              <a:t>マップ</a:t>
            </a:r>
            <a:r>
              <a:rPr lang="ja-JP" altLang="en-US" dirty="0" smtClean="0"/>
              <a:t>依存</a:t>
            </a:r>
            <a:r>
              <a:rPr lang="ja-JP" altLang="en-US" dirty="0"/>
              <a:t>の</a:t>
            </a:r>
            <a:r>
              <a:rPr lang="en-US" altLang="ja-JP" dirty="0" smtClean="0"/>
              <a:t>IE</a:t>
            </a:r>
            <a:r>
              <a:rPr lang="ja-JP" altLang="en-US" dirty="0" smtClean="0"/>
              <a:t>型と、マップ非依存の</a:t>
            </a:r>
            <a:r>
              <a:rPr lang="en-US" altLang="ja-JP" dirty="0" smtClean="0"/>
              <a:t>AI</a:t>
            </a:r>
            <a:r>
              <a:rPr lang="ja-JP" altLang="en-US" dirty="0" smtClean="0"/>
              <a:t>型がある。</a:t>
            </a:r>
            <a:endParaRPr lang="en-US" altLang="ja-JP" dirty="0" smtClean="0"/>
          </a:p>
          <a:p>
            <a:r>
              <a:rPr lang="ja-JP" altLang="en-US" dirty="0" smtClean="0"/>
              <a:t>インスタンスは常駐。画面遷移しても状態を維持できる。</a:t>
            </a:r>
            <a:endParaRPr lang="en-US" altLang="ja-JP" dirty="0" smtClean="0"/>
          </a:p>
          <a:p>
            <a:r>
              <a:rPr lang="ja-JP" altLang="en-US" dirty="0" smtClean="0"/>
              <a:t>インスタンスの</a:t>
            </a:r>
            <a:r>
              <a:rPr lang="en-US" altLang="ja-JP" dirty="0" smtClean="0"/>
              <a:t>Update</a:t>
            </a:r>
            <a:r>
              <a:rPr lang="ja-JP" altLang="en-US" dirty="0" smtClean="0"/>
              <a:t>はフィールドマップから毎</a:t>
            </a:r>
            <a:r>
              <a:rPr lang="en-US" altLang="ja-JP" dirty="0" smtClean="0"/>
              <a:t>SYNC</a:t>
            </a:r>
            <a:r>
              <a:rPr lang="ja-JP" altLang="en-US" dirty="0" smtClean="0"/>
              <a:t>呼ばれる。</a:t>
            </a:r>
            <a:endParaRPr lang="en-US" altLang="ja-JP" dirty="0" smtClean="0"/>
          </a:p>
        </p:txBody>
      </p:sp>
    </p:spTree>
    <p:extLst>
      <p:ext uri="{BB962C8B-B14F-4D97-AF65-F5344CB8AC3E}">
        <p14:creationId xmlns:p14="http://schemas.microsoft.com/office/powerpoint/2010/main" val="1200962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smtClean="0"/>
              <a:t>IE</a:t>
            </a:r>
            <a:r>
              <a:rPr lang="ja-JP" altLang="en-US" dirty="0" smtClean="0"/>
              <a:t>型</a:t>
            </a:r>
            <a:endParaRPr kumimoji="1" lang="ja-JP" altLang="en-US" dirty="0"/>
          </a:p>
        </p:txBody>
      </p:sp>
      <p:sp>
        <p:nvSpPr>
          <p:cNvPr id="3" name="コンテンツ プレースホルダー 2"/>
          <p:cNvSpPr>
            <a:spLocks noGrp="1"/>
          </p:cNvSpPr>
          <p:nvPr>
            <p:ph idx="1"/>
          </p:nvPr>
        </p:nvSpPr>
        <p:spPr>
          <a:xfrm>
            <a:off x="914400" y="2780928"/>
            <a:ext cx="7315200" cy="3539527"/>
          </a:xfrm>
        </p:spPr>
        <p:txBody>
          <a:bodyPr/>
          <a:lstStyle/>
          <a:p>
            <a:r>
              <a:rPr lang="ja-JP" altLang="en-US" dirty="0" smtClean="0"/>
              <a:t>主</a:t>
            </a:r>
            <a:r>
              <a:rPr lang="ja-JP" altLang="en-US" dirty="0"/>
              <a:t>にフラグによって起動。</a:t>
            </a:r>
            <a:r>
              <a:rPr lang="en-US" altLang="ja-JP" dirty="0"/>
              <a:t>POS</a:t>
            </a:r>
            <a:r>
              <a:rPr lang="ja-JP" altLang="en-US" dirty="0"/>
              <a:t>イベントや通常のイベントなど。</a:t>
            </a:r>
            <a:endParaRPr lang="en-US" altLang="ja-JP" dirty="0"/>
          </a:p>
          <a:p>
            <a:r>
              <a:rPr lang="ja-JP" altLang="en-US" dirty="0"/>
              <a:t>マップ</a:t>
            </a:r>
            <a:r>
              <a:rPr lang="ja-JP" altLang="en-US" dirty="0" smtClean="0"/>
              <a:t>に</a:t>
            </a:r>
            <a:r>
              <a:rPr lang="ja-JP" altLang="en-US" dirty="0"/>
              <a:t>関連づいたイベント</a:t>
            </a:r>
            <a:r>
              <a:rPr lang="ja-JP" altLang="en-US" dirty="0" smtClean="0"/>
              <a:t>。</a:t>
            </a:r>
            <a:endParaRPr lang="en-US" altLang="ja-JP" dirty="0" smtClean="0"/>
          </a:p>
          <a:p>
            <a:r>
              <a:rPr lang="ja-JP" altLang="en-US" dirty="0" smtClean="0"/>
              <a:t>生成・破棄：ゾーン切替時、</a:t>
            </a:r>
            <a:r>
              <a:rPr lang="ja-JP" altLang="en-US" dirty="0"/>
              <a:t>動作</a:t>
            </a:r>
            <a:r>
              <a:rPr lang="ja-JP" altLang="en-US" dirty="0" smtClean="0"/>
              <a:t>モデルのタイプが</a:t>
            </a:r>
            <a:r>
              <a:rPr lang="en-US" altLang="ja-JP" dirty="0" smtClean="0"/>
              <a:t>IEV</a:t>
            </a:r>
            <a:r>
              <a:rPr lang="ja-JP" altLang="en-US" dirty="0" smtClean="0"/>
              <a:t>だと、その動作モデルに関連づいたインスタンスを生成。読み込み前に古いインスタンスは全て破棄</a:t>
            </a:r>
            <a:r>
              <a:rPr lang="ja-JP" altLang="en-US" dirty="0" smtClean="0"/>
              <a:t>。</a:t>
            </a:r>
            <a:endParaRPr lang="en-US" altLang="ja-JP" dirty="0" smtClean="0"/>
          </a:p>
          <a:p>
            <a:r>
              <a:rPr lang="ja-JP" altLang="en-US" dirty="0" smtClean="0"/>
              <a:t>ゾーン毎に１つ、動作モデルと関連付けない、汎用の</a:t>
            </a:r>
            <a:r>
              <a:rPr lang="en-US" altLang="ja-JP" dirty="0" smtClean="0"/>
              <a:t>IE</a:t>
            </a:r>
            <a:r>
              <a:rPr lang="ja-JP" altLang="en-US" dirty="0" smtClean="0"/>
              <a:t>型を持つ。</a:t>
            </a:r>
            <a:endParaRPr lang="en-US" altLang="ja-JP" dirty="0" smtClean="0"/>
          </a:p>
          <a:p>
            <a:r>
              <a:rPr lang="ja-JP" altLang="en-US" dirty="0" smtClean="0"/>
              <a:t>タスク駆動型（後述）。</a:t>
            </a:r>
            <a:endParaRPr lang="en-US" altLang="ja-JP" dirty="0" smtClean="0"/>
          </a:p>
          <a:p>
            <a:endParaRPr lang="en-US" altLang="ja-JP" dirty="0"/>
          </a:p>
          <a:p>
            <a:endParaRPr lang="en-US" altLang="ja-JP" dirty="0" smtClean="0"/>
          </a:p>
        </p:txBody>
      </p:sp>
    </p:spTree>
    <p:extLst>
      <p:ext uri="{BB962C8B-B14F-4D97-AF65-F5344CB8AC3E}">
        <p14:creationId xmlns:p14="http://schemas.microsoft.com/office/powerpoint/2010/main" val="4153667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AI</a:t>
            </a:r>
            <a:r>
              <a:rPr lang="ja-JP" altLang="en-US" dirty="0"/>
              <a:t>型</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様々</a:t>
            </a:r>
            <a:r>
              <a:rPr lang="ja-JP" altLang="en-US" dirty="0"/>
              <a:t>な条件を判定して起動。プレイヤーの</a:t>
            </a:r>
            <a:r>
              <a:rPr lang="en-US" altLang="ja-JP" dirty="0"/>
              <a:t>HP</a:t>
            </a:r>
            <a:r>
              <a:rPr lang="ja-JP" altLang="en-US" dirty="0"/>
              <a:t>減少など。</a:t>
            </a:r>
            <a:endParaRPr lang="en-US" altLang="ja-JP" dirty="0"/>
          </a:p>
          <a:p>
            <a:r>
              <a:rPr lang="ja-JP" altLang="en-US"/>
              <a:t>マップ</a:t>
            </a:r>
            <a:r>
              <a:rPr lang="ja-JP" altLang="en-US" smtClean="0"/>
              <a:t>に</a:t>
            </a:r>
            <a:r>
              <a:rPr lang="ja-JP" altLang="en-US" dirty="0"/>
              <a:t>関連づかないイベント。どこでも起こりうる</a:t>
            </a:r>
            <a:r>
              <a:rPr lang="ja-JP" altLang="en-US" dirty="0" smtClean="0"/>
              <a:t>。</a:t>
            </a:r>
            <a:endParaRPr lang="en-US" altLang="ja-JP" dirty="0" smtClean="0"/>
          </a:p>
          <a:p>
            <a:r>
              <a:rPr lang="ja-JP" altLang="en-US" dirty="0" smtClean="0"/>
              <a:t>生成・破棄：スクリプトコマンド</a:t>
            </a:r>
            <a:r>
              <a:rPr lang="ja-JP" altLang="en-US" dirty="0" smtClean="0"/>
              <a:t>で動作モデルに関連付け、ロード</a:t>
            </a:r>
            <a:r>
              <a:rPr lang="ja-JP" altLang="en-US" dirty="0" smtClean="0"/>
              <a:t>する。ゾーンチェンジ時に破棄。</a:t>
            </a:r>
            <a:endParaRPr lang="en-US" altLang="ja-JP" dirty="0" smtClean="0"/>
          </a:p>
          <a:p>
            <a:r>
              <a:rPr lang="ja-JP" altLang="en-US" dirty="0" smtClean="0"/>
              <a:t>→</a:t>
            </a:r>
            <a:r>
              <a:rPr lang="ja-JP" altLang="en-US" dirty="0"/>
              <a:t> （廃止予定）</a:t>
            </a:r>
            <a:r>
              <a:rPr lang="ja-JP" altLang="en-US" dirty="0" smtClean="0"/>
              <a:t>ロード時にフラグを立てておくと、ゾーンチェンジで破棄されず任意のタイミングで破棄できるようになる。</a:t>
            </a:r>
            <a:endParaRPr lang="en-US" altLang="ja-JP" dirty="0" smtClean="0"/>
          </a:p>
          <a:p>
            <a:r>
              <a:rPr lang="ja-JP" altLang="en-US" dirty="0" smtClean="0"/>
              <a:t>ベタに</a:t>
            </a:r>
            <a:r>
              <a:rPr lang="en-US" altLang="ja-JP" dirty="0" smtClean="0"/>
              <a:t>pawn</a:t>
            </a:r>
            <a:r>
              <a:rPr lang="ja-JP" altLang="en-US" dirty="0" smtClean="0"/>
              <a:t>を書く。</a:t>
            </a:r>
            <a:endParaRPr lang="en-US" altLang="ja-JP" dirty="0" smtClean="0"/>
          </a:p>
          <a:p>
            <a:endParaRPr lang="en-US" altLang="ja-JP" dirty="0"/>
          </a:p>
          <a:p>
            <a:endParaRPr kumimoji="1" lang="ja-JP" altLang="en-US" dirty="0"/>
          </a:p>
        </p:txBody>
      </p:sp>
    </p:spTree>
    <p:extLst>
      <p:ext uri="{BB962C8B-B14F-4D97-AF65-F5344CB8AC3E}">
        <p14:creationId xmlns:p14="http://schemas.microsoft.com/office/powerpoint/2010/main" val="1765550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シーケンス操作</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IE</a:t>
            </a:r>
            <a:r>
              <a:rPr kumimoji="1" lang="ja-JP" altLang="en-US" dirty="0" smtClean="0"/>
              <a:t>型、</a:t>
            </a:r>
            <a:r>
              <a:rPr kumimoji="1" lang="en-US" altLang="ja-JP" dirty="0" smtClean="0"/>
              <a:t>AI</a:t>
            </a:r>
            <a:r>
              <a:rPr kumimoji="1" lang="ja-JP" altLang="en-US" dirty="0" smtClean="0"/>
              <a:t>型共通の親シーケンスを使う。</a:t>
            </a:r>
            <a:endParaRPr kumimoji="1" lang="en-US" altLang="ja-JP" dirty="0" smtClean="0"/>
          </a:p>
          <a:p>
            <a:r>
              <a:rPr lang="ja-JP" altLang="en-US" dirty="0"/>
              <a:t>親</a:t>
            </a:r>
            <a:r>
              <a:rPr lang="ja-JP" altLang="en-US" dirty="0" smtClean="0"/>
              <a:t>シーケンス</a:t>
            </a:r>
            <a:r>
              <a:rPr lang="ja-JP" altLang="en-US" dirty="0"/>
              <a:t>に</a:t>
            </a:r>
            <a:r>
              <a:rPr lang="ja-JP" altLang="en-US" dirty="0" smtClean="0"/>
              <a:t>はワークとフラグがそれぞれ</a:t>
            </a:r>
            <a:r>
              <a:rPr lang="en-US" altLang="ja-JP" dirty="0" smtClean="0"/>
              <a:t>8</a:t>
            </a:r>
            <a:r>
              <a:rPr lang="ja-JP" altLang="en-US" dirty="0" smtClean="0"/>
              <a:t>個ずつある。</a:t>
            </a:r>
            <a:endParaRPr lang="en-US" altLang="ja-JP" dirty="0" smtClean="0"/>
          </a:p>
          <a:p>
            <a:r>
              <a:rPr kumimoji="1" lang="en-US" altLang="ja-JP" dirty="0" smtClean="0"/>
              <a:t>1</a:t>
            </a:r>
            <a:r>
              <a:rPr kumimoji="1" lang="ja-JP" altLang="en-US" dirty="0" smtClean="0"/>
              <a:t>フレームに多重に上書きされたのを検出するため、リクエスト方式。（具体的なリクエス</a:t>
            </a:r>
            <a:r>
              <a:rPr lang="ja-JP" altLang="en-US" dirty="0" smtClean="0"/>
              <a:t>ト回収タイミングは後述）</a:t>
            </a:r>
            <a:endParaRPr lang="en-US" altLang="ja-JP" dirty="0" smtClean="0"/>
          </a:p>
          <a:p>
            <a:r>
              <a:rPr lang="ja-JP" altLang="en-US" dirty="0" smtClean="0"/>
              <a:t>親シーケンスはセーブされる。</a:t>
            </a:r>
            <a:endParaRPr kumimoji="1" lang="en-US" altLang="ja-JP" dirty="0" smtClean="0"/>
          </a:p>
          <a:p>
            <a:endParaRPr kumimoji="1" lang="ja-JP" altLang="en-US" dirty="0"/>
          </a:p>
        </p:txBody>
      </p:sp>
    </p:spTree>
    <p:extLst>
      <p:ext uri="{BB962C8B-B14F-4D97-AF65-F5344CB8AC3E}">
        <p14:creationId xmlns:p14="http://schemas.microsoft.com/office/powerpoint/2010/main" val="3460449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dirty="0" smtClean="0"/>
              <a:t>IE</a:t>
            </a:r>
            <a:r>
              <a:rPr kumimoji="1" lang="ja-JP" altLang="en-US" dirty="0" smtClean="0"/>
              <a:t>型：タスク</a:t>
            </a:r>
            <a:endParaRPr kumimoji="1" lang="ja-JP" altLang="en-US" dirty="0"/>
          </a:p>
        </p:txBody>
      </p:sp>
      <p:sp>
        <p:nvSpPr>
          <p:cNvPr id="3" name="コンテンツ プレースホルダー 2"/>
          <p:cNvSpPr>
            <a:spLocks noGrp="1"/>
          </p:cNvSpPr>
          <p:nvPr>
            <p:ph idx="1"/>
          </p:nvPr>
        </p:nvSpPr>
        <p:spPr/>
        <p:txBody>
          <a:bodyPr/>
          <a:lstStyle/>
          <a:p>
            <a:r>
              <a:rPr lang="ja-JP" altLang="en-US" dirty="0" smtClean="0"/>
              <a:t>チェック部、</a:t>
            </a:r>
            <a:r>
              <a:rPr kumimoji="1" lang="ja-JP" altLang="en-US" dirty="0" smtClean="0"/>
              <a:t>初期化部、主処理部の３つが</a:t>
            </a:r>
            <a:r>
              <a:rPr kumimoji="1" lang="ja-JP" altLang="en-US" dirty="0" smtClean="0"/>
              <a:t>ある。</a:t>
            </a:r>
            <a:endParaRPr kumimoji="1" lang="en-US" altLang="ja-JP" dirty="0" smtClean="0"/>
          </a:p>
          <a:p>
            <a:r>
              <a:rPr lang="ja-JP" altLang="en-US" dirty="0"/>
              <a:t>→</a:t>
            </a:r>
            <a:r>
              <a:rPr kumimoji="1" lang="ja-JP" altLang="en-US" dirty="0" smtClean="0"/>
              <a:t>それぞれ</a:t>
            </a:r>
            <a:r>
              <a:rPr kumimoji="1" lang="en-US" altLang="ja-JP" dirty="0" smtClean="0"/>
              <a:t>Update</a:t>
            </a:r>
            <a:r>
              <a:rPr kumimoji="1" lang="ja-JP" altLang="en-US" dirty="0" smtClean="0"/>
              <a:t>が別れており、最大</a:t>
            </a:r>
            <a:r>
              <a:rPr kumimoji="1" lang="en-US" altLang="ja-JP" dirty="0" smtClean="0"/>
              <a:t>Update</a:t>
            </a:r>
            <a:r>
              <a:rPr kumimoji="1" lang="ja-JP" altLang="en-US" dirty="0" smtClean="0"/>
              <a:t>が３回呼ばれる。</a:t>
            </a:r>
            <a:endParaRPr kumimoji="1" lang="en-US" altLang="ja-JP" dirty="0" smtClean="0"/>
          </a:p>
          <a:p>
            <a:r>
              <a:rPr lang="ja-JP" altLang="en-US" dirty="0"/>
              <a:t>ゲーム開始</a:t>
            </a:r>
            <a:r>
              <a:rPr lang="ja-JP" altLang="en-US" dirty="0" smtClean="0"/>
              <a:t>時のみ、</a:t>
            </a:r>
            <a:r>
              <a:rPr lang="en-US" altLang="ja-JP" dirty="0" smtClean="0"/>
              <a:t>Engine</a:t>
            </a:r>
            <a:r>
              <a:rPr lang="ja-JP" altLang="en-US" dirty="0" smtClean="0"/>
              <a:t>の</a:t>
            </a:r>
            <a:r>
              <a:rPr lang="en-US" altLang="ja-JP" dirty="0" smtClean="0"/>
              <a:t>State</a:t>
            </a:r>
            <a:r>
              <a:rPr lang="ja-JP" altLang="en-US" dirty="0" smtClean="0"/>
              <a:t>は</a:t>
            </a:r>
            <a:r>
              <a:rPr lang="en-US" altLang="ja-JP" dirty="0" smtClean="0"/>
              <a:t>Skip</a:t>
            </a:r>
            <a:r>
              <a:rPr lang="ja-JP" altLang="en-US" dirty="0" smtClean="0"/>
              <a:t>状態になる。</a:t>
            </a:r>
            <a:endParaRPr kumimoji="1" lang="ja-JP" altLang="en-US" dirty="0"/>
          </a:p>
        </p:txBody>
      </p:sp>
    </p:spTree>
    <p:extLst>
      <p:ext uri="{BB962C8B-B14F-4D97-AF65-F5344CB8AC3E}">
        <p14:creationId xmlns:p14="http://schemas.microsoft.com/office/powerpoint/2010/main" val="33389167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IE</a:t>
            </a:r>
            <a:r>
              <a:rPr lang="ja-JP" altLang="en-US" dirty="0" smtClean="0"/>
              <a:t>型：タスク：チェック部</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Engine</a:t>
            </a:r>
            <a:r>
              <a:rPr lang="ja-JP" altLang="en-US" dirty="0" smtClean="0"/>
              <a:t>の</a:t>
            </a:r>
            <a:r>
              <a:rPr lang="en-US" altLang="ja-JP" dirty="0" smtClean="0"/>
              <a:t>State</a:t>
            </a:r>
            <a:r>
              <a:rPr lang="ja-JP" altLang="en-US" dirty="0" smtClean="0"/>
              <a:t>が</a:t>
            </a:r>
            <a:r>
              <a:rPr lang="en-US" altLang="ja-JP" dirty="0" smtClean="0"/>
              <a:t>Check</a:t>
            </a:r>
            <a:r>
              <a:rPr lang="ja-JP" altLang="en-US" dirty="0" smtClean="0"/>
              <a:t>か</a:t>
            </a:r>
            <a:r>
              <a:rPr lang="en-US" altLang="ja-JP" dirty="0" smtClean="0"/>
              <a:t>Skip</a:t>
            </a:r>
            <a:r>
              <a:rPr lang="ja-JP" altLang="en-US" dirty="0" smtClean="0"/>
              <a:t>なら実行する。</a:t>
            </a:r>
            <a:endParaRPr lang="en-US" altLang="ja-JP" dirty="0" smtClean="0"/>
          </a:p>
          <a:p>
            <a:r>
              <a:rPr lang="en-US" altLang="ja-JP" dirty="0" smtClean="0"/>
              <a:t>Skip</a:t>
            </a:r>
            <a:r>
              <a:rPr lang="ja-JP" altLang="en-US" dirty="0" smtClean="0"/>
              <a:t>の場合、親シーケンスを元に既に実行したタスクをスキップし、スキップが終わったら</a:t>
            </a:r>
            <a:r>
              <a:rPr lang="en-US" altLang="ja-JP" dirty="0" smtClean="0"/>
              <a:t>Engine</a:t>
            </a:r>
            <a:r>
              <a:rPr lang="ja-JP" altLang="en-US" dirty="0" smtClean="0"/>
              <a:t>の</a:t>
            </a:r>
            <a:r>
              <a:rPr lang="en-US" altLang="ja-JP" dirty="0" smtClean="0"/>
              <a:t>State</a:t>
            </a:r>
            <a:r>
              <a:rPr lang="ja-JP" altLang="en-US" dirty="0" smtClean="0"/>
              <a:t>を</a:t>
            </a:r>
            <a:r>
              <a:rPr lang="en-US" altLang="ja-JP" dirty="0" smtClean="0"/>
              <a:t>Check</a:t>
            </a:r>
            <a:r>
              <a:rPr lang="ja-JP" altLang="en-US" dirty="0" smtClean="0"/>
              <a:t>にする。</a:t>
            </a:r>
            <a:endParaRPr lang="en-US" altLang="ja-JP" dirty="0" smtClean="0"/>
          </a:p>
          <a:p>
            <a:r>
              <a:rPr lang="en-US" altLang="ja-JP" dirty="0" smtClean="0"/>
              <a:t>Check</a:t>
            </a:r>
            <a:r>
              <a:rPr lang="ja-JP" altLang="en-US" dirty="0" smtClean="0"/>
              <a:t>の場合、親</a:t>
            </a:r>
            <a:r>
              <a:rPr lang="ja-JP" altLang="en-US" dirty="0"/>
              <a:t>のシーケンスをチェックする</a:t>
            </a:r>
            <a:r>
              <a:rPr lang="ja-JP" altLang="en-US" dirty="0" smtClean="0"/>
              <a:t>。</a:t>
            </a:r>
            <a:endParaRPr lang="en-US" altLang="ja-JP" dirty="0" smtClean="0"/>
          </a:p>
          <a:p>
            <a:r>
              <a:rPr lang="ja-JP" altLang="en-US" dirty="0"/>
              <a:t>条件</a:t>
            </a:r>
            <a:r>
              <a:rPr lang="ja-JP" altLang="en-US" dirty="0" smtClean="0"/>
              <a:t>を満たしたら</a:t>
            </a:r>
            <a:r>
              <a:rPr lang="en-US" altLang="ja-JP" dirty="0" smtClean="0"/>
              <a:t>Engine</a:t>
            </a:r>
            <a:r>
              <a:rPr lang="ja-JP" altLang="en-US" dirty="0" smtClean="0"/>
              <a:t>の</a:t>
            </a:r>
            <a:r>
              <a:rPr lang="en-US" altLang="ja-JP" dirty="0" smtClean="0"/>
              <a:t>State</a:t>
            </a:r>
            <a:r>
              <a:rPr lang="ja-JP" altLang="en-US" dirty="0" smtClean="0"/>
              <a:t>を</a:t>
            </a:r>
            <a:r>
              <a:rPr lang="en-US" altLang="ja-JP" dirty="0" err="1" smtClean="0"/>
              <a:t>Init</a:t>
            </a:r>
            <a:r>
              <a:rPr lang="ja-JP" altLang="en-US" dirty="0" smtClean="0"/>
              <a:t>にして</a:t>
            </a:r>
            <a:r>
              <a:rPr lang="en-US" altLang="ja-JP" dirty="0" smtClean="0"/>
              <a:t>Suspend</a:t>
            </a:r>
            <a:r>
              <a:rPr lang="ja-JP" altLang="en-US" dirty="0" err="1" smtClean="0"/>
              <a:t>。</a:t>
            </a:r>
            <a:endParaRPr lang="en-US" altLang="ja-JP" dirty="0"/>
          </a:p>
          <a:p>
            <a:endParaRPr kumimoji="1" lang="ja-JP" altLang="en-US" dirty="0"/>
          </a:p>
        </p:txBody>
      </p:sp>
    </p:spTree>
    <p:extLst>
      <p:ext uri="{BB962C8B-B14F-4D97-AF65-F5344CB8AC3E}">
        <p14:creationId xmlns:p14="http://schemas.microsoft.com/office/powerpoint/2010/main" val="37516118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IE</a:t>
            </a:r>
            <a:r>
              <a:rPr lang="ja-JP" altLang="en-US" dirty="0"/>
              <a:t>型：タスク：</a:t>
            </a:r>
            <a:r>
              <a:rPr lang="ja-JP" altLang="en-US" dirty="0" smtClean="0"/>
              <a:t>初期化部</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Engine</a:t>
            </a:r>
            <a:r>
              <a:rPr kumimoji="1" lang="ja-JP" altLang="en-US" dirty="0" smtClean="0"/>
              <a:t>の</a:t>
            </a:r>
            <a:r>
              <a:rPr kumimoji="1" lang="en-US" altLang="ja-JP" dirty="0" smtClean="0"/>
              <a:t>State</a:t>
            </a:r>
            <a:r>
              <a:rPr kumimoji="1" lang="ja-JP" altLang="en-US" dirty="0" smtClean="0"/>
              <a:t>が</a:t>
            </a:r>
            <a:r>
              <a:rPr kumimoji="1" lang="en-US" altLang="ja-JP" dirty="0" err="1" smtClean="0"/>
              <a:t>Init</a:t>
            </a:r>
            <a:r>
              <a:rPr kumimoji="1" lang="ja-JP" altLang="en-US" dirty="0" smtClean="0"/>
              <a:t>なら実行される。</a:t>
            </a:r>
            <a:endParaRPr kumimoji="1" lang="en-US" altLang="ja-JP" dirty="0" smtClean="0"/>
          </a:p>
          <a:p>
            <a:r>
              <a:rPr lang="ja-JP" altLang="en-US" dirty="0" smtClean="0"/>
              <a:t>このタスクの話し掛け可能フラグをセットする。</a:t>
            </a:r>
            <a:endParaRPr lang="en-US" altLang="ja-JP" dirty="0" smtClean="0"/>
          </a:p>
          <a:p>
            <a:r>
              <a:rPr kumimoji="1" lang="ja-JP" altLang="en-US" dirty="0" smtClean="0"/>
              <a:t>開始時の</a:t>
            </a:r>
            <a:r>
              <a:rPr kumimoji="1" lang="en-US" altLang="ja-JP" dirty="0" smtClean="0"/>
              <a:t>OBJ</a:t>
            </a:r>
            <a:r>
              <a:rPr kumimoji="1" lang="ja-JP" altLang="en-US" dirty="0" smtClean="0"/>
              <a:t>の座標・向きを設定（廃止を検討。廃止した場合、</a:t>
            </a:r>
            <a:r>
              <a:rPr kumimoji="1" lang="en-US" altLang="ja-JP" dirty="0" smtClean="0"/>
              <a:t>IE</a:t>
            </a:r>
            <a:r>
              <a:rPr kumimoji="1" lang="ja-JP" altLang="en-US" dirty="0" smtClean="0"/>
              <a:t>では指定座標に移動するコマンドしか使わなくする。）</a:t>
            </a:r>
            <a:endParaRPr kumimoji="1" lang="en-US" altLang="ja-JP" dirty="0" smtClean="0"/>
          </a:p>
          <a:p>
            <a:r>
              <a:rPr lang="ja-JP" altLang="en-US" dirty="0" smtClean="0"/>
              <a:t>開始時のフラグの値をセットする。</a:t>
            </a:r>
            <a:endParaRPr lang="en-US" altLang="ja-JP" dirty="0" smtClean="0"/>
          </a:p>
          <a:p>
            <a:r>
              <a:rPr lang="ja-JP" altLang="en-US" dirty="0" smtClean="0"/>
              <a:t>終了</a:t>
            </a:r>
            <a:r>
              <a:rPr lang="ja-JP" altLang="en-US" dirty="0"/>
              <a:t>時</a:t>
            </a:r>
            <a:r>
              <a:rPr lang="ja-JP" altLang="en-US" dirty="0" smtClean="0"/>
              <a:t>に</a:t>
            </a:r>
            <a:r>
              <a:rPr lang="en-US" altLang="ja-JP" dirty="0" smtClean="0"/>
              <a:t>Engine</a:t>
            </a:r>
            <a:r>
              <a:rPr lang="ja-JP" altLang="en-US" dirty="0" smtClean="0"/>
              <a:t>の</a:t>
            </a:r>
            <a:r>
              <a:rPr lang="en-US" altLang="ja-JP" dirty="0" smtClean="0"/>
              <a:t>State</a:t>
            </a:r>
            <a:r>
              <a:rPr lang="ja-JP" altLang="en-US" dirty="0" smtClean="0"/>
              <a:t>を</a:t>
            </a:r>
            <a:r>
              <a:rPr lang="en-US" altLang="ja-JP" dirty="0" smtClean="0"/>
              <a:t>Main</a:t>
            </a:r>
            <a:r>
              <a:rPr lang="ja-JP" altLang="en-US" dirty="0" smtClean="0"/>
              <a:t>にする。</a:t>
            </a:r>
            <a:endParaRPr kumimoji="1" lang="ja-JP" altLang="en-US" dirty="0"/>
          </a:p>
        </p:txBody>
      </p:sp>
    </p:spTree>
    <p:extLst>
      <p:ext uri="{BB962C8B-B14F-4D97-AF65-F5344CB8AC3E}">
        <p14:creationId xmlns:p14="http://schemas.microsoft.com/office/powerpoint/2010/main" val="26047107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IE</a:t>
            </a:r>
            <a:r>
              <a:rPr lang="ja-JP" altLang="en-US" dirty="0"/>
              <a:t>型：タスク</a:t>
            </a:r>
            <a:r>
              <a:rPr lang="ja-JP" altLang="en-US" dirty="0" smtClean="0"/>
              <a:t>：</a:t>
            </a:r>
            <a:r>
              <a:rPr lang="ja-JP" altLang="en-US" dirty="0"/>
              <a:t>主</a:t>
            </a:r>
            <a:r>
              <a:rPr lang="ja-JP" altLang="en-US" dirty="0" smtClean="0"/>
              <a:t>処理部</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Engine</a:t>
            </a:r>
            <a:r>
              <a:rPr lang="ja-JP" altLang="en-US" dirty="0" smtClean="0"/>
              <a:t>の</a:t>
            </a:r>
            <a:r>
              <a:rPr lang="en-US" altLang="ja-JP" dirty="0" smtClean="0"/>
              <a:t>State</a:t>
            </a:r>
            <a:r>
              <a:rPr lang="ja-JP" altLang="en-US" dirty="0" smtClean="0"/>
              <a:t>が</a:t>
            </a:r>
            <a:r>
              <a:rPr lang="en-US" altLang="ja-JP" dirty="0" smtClean="0"/>
              <a:t>Main</a:t>
            </a:r>
            <a:r>
              <a:rPr lang="ja-JP" altLang="en-US" dirty="0" smtClean="0"/>
              <a:t>なら実行される。</a:t>
            </a:r>
            <a:endParaRPr lang="en-US" altLang="ja-JP" dirty="0" smtClean="0"/>
          </a:p>
          <a:p>
            <a:r>
              <a:rPr lang="ja-JP" altLang="en-US" dirty="0" smtClean="0"/>
              <a:t>タスクの開始時に</a:t>
            </a:r>
            <a:r>
              <a:rPr lang="en-US" altLang="ja-JP" dirty="0" smtClean="0"/>
              <a:t>AI</a:t>
            </a:r>
            <a:r>
              <a:rPr lang="ja-JP" altLang="en-US" dirty="0" smtClean="0"/>
              <a:t>が待機状態になるまでウェイト。</a:t>
            </a:r>
            <a:endParaRPr lang="en-US" altLang="ja-JP" dirty="0" smtClean="0"/>
          </a:p>
          <a:p>
            <a:r>
              <a:rPr lang="ja-JP" altLang="en-US" dirty="0" smtClean="0"/>
              <a:t>タスク開始時に</a:t>
            </a:r>
            <a:r>
              <a:rPr lang="en-US" altLang="ja-JP" dirty="0" smtClean="0"/>
              <a:t>AI</a:t>
            </a:r>
            <a:r>
              <a:rPr lang="ja-JP" altLang="en-US" dirty="0" smtClean="0"/>
              <a:t>抑制フラグを立て、タスク終了時に折る。</a:t>
            </a:r>
            <a:endParaRPr lang="en-US" altLang="ja-JP" dirty="0" smtClean="0"/>
          </a:p>
          <a:p>
            <a:r>
              <a:rPr lang="ja-JP" altLang="en-US" dirty="0" smtClean="0"/>
              <a:t>タスク</a:t>
            </a:r>
            <a:r>
              <a:rPr lang="ja-JP" altLang="en-US" dirty="0"/>
              <a:t>の中身を実行する</a:t>
            </a:r>
            <a:r>
              <a:rPr lang="ja-JP" altLang="en-US" dirty="0" smtClean="0"/>
              <a:t>。</a:t>
            </a:r>
            <a:endParaRPr lang="en-US" altLang="ja-JP" dirty="0" smtClean="0"/>
          </a:p>
          <a:p>
            <a:r>
              <a:rPr lang="ja-JP" altLang="en-US" dirty="0"/>
              <a:t>タスク終了時</a:t>
            </a:r>
            <a:r>
              <a:rPr lang="ja-JP" altLang="en-US" dirty="0" smtClean="0"/>
              <a:t>に</a:t>
            </a:r>
            <a:r>
              <a:rPr lang="en-US" altLang="ja-JP" dirty="0" smtClean="0"/>
              <a:t>Engine</a:t>
            </a:r>
            <a:r>
              <a:rPr lang="ja-JP" altLang="en-US" dirty="0" smtClean="0"/>
              <a:t>の</a:t>
            </a:r>
            <a:r>
              <a:rPr lang="en-US" altLang="ja-JP" dirty="0" smtClean="0"/>
              <a:t>State</a:t>
            </a:r>
            <a:r>
              <a:rPr lang="ja-JP" altLang="en-US" dirty="0" smtClean="0"/>
              <a:t>を</a:t>
            </a:r>
            <a:r>
              <a:rPr lang="en-US" altLang="ja-JP" dirty="0" smtClean="0"/>
              <a:t>Check</a:t>
            </a:r>
            <a:r>
              <a:rPr lang="ja-JP" altLang="en-US" dirty="0" smtClean="0"/>
              <a:t>にする。</a:t>
            </a:r>
            <a:r>
              <a:rPr lang="en-US" altLang="ja-JP" dirty="0"/>
              <a:t/>
            </a:r>
            <a:br>
              <a:rPr lang="en-US" altLang="ja-JP" dirty="0"/>
            </a:br>
            <a:endParaRPr kumimoji="1" lang="ja-JP" altLang="en-US" dirty="0"/>
          </a:p>
        </p:txBody>
      </p:sp>
    </p:spTree>
    <p:extLst>
      <p:ext uri="{BB962C8B-B14F-4D97-AF65-F5344CB8AC3E}">
        <p14:creationId xmlns:p14="http://schemas.microsoft.com/office/powerpoint/2010/main" val="33073920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パースペクティブ">
  <a:themeElements>
    <a:clrScheme name="パースペクティブ">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クラシック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パースペクティブ">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1132</TotalTime>
  <Words>534</Words>
  <Application>Microsoft Office PowerPoint</Application>
  <PresentationFormat>画面に合わせる (4:3)</PresentationFormat>
  <Paragraphs>46</Paragraphs>
  <Slides>9</Slides>
  <Notes>0</Notes>
  <HiddenSlides>0</HiddenSlides>
  <MMClips>0</MMClips>
  <ScaleCrop>false</ScaleCrop>
  <HeadingPairs>
    <vt:vector size="4" baseType="variant">
      <vt:variant>
        <vt:lpstr>テーマ</vt:lpstr>
      </vt:variant>
      <vt:variant>
        <vt:i4>1</vt:i4>
      </vt:variant>
      <vt:variant>
        <vt:lpstr>スライド タイトル</vt:lpstr>
      </vt:variant>
      <vt:variant>
        <vt:i4>9</vt:i4>
      </vt:variant>
    </vt:vector>
  </HeadingPairs>
  <TitlesOfParts>
    <vt:vector size="10" baseType="lpstr">
      <vt:lpstr>パースペクティブ</vt:lpstr>
      <vt:lpstr>インタラクティブイベント概要</vt:lpstr>
      <vt:lpstr>インタラクティブイベントとは</vt:lpstr>
      <vt:lpstr>IE型</vt:lpstr>
      <vt:lpstr>AI型</vt:lpstr>
      <vt:lpstr>シーケンス操作</vt:lpstr>
      <vt:lpstr>IE型：タスク</vt:lpstr>
      <vt:lpstr>IE型：タスク：チェック部</vt:lpstr>
      <vt:lpstr>IE型：タスク：初期化部</vt:lpstr>
      <vt:lpstr>IE型：タスク：主処理部</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インタラクティブイベント概要</dc:title>
  <dc:creator>hosaka_genya</dc:creator>
  <cp:lastModifiedBy>hosaka_genya</cp:lastModifiedBy>
  <cp:revision>23</cp:revision>
  <dcterms:created xsi:type="dcterms:W3CDTF">2012-07-12T10:57:55Z</dcterms:created>
  <dcterms:modified xsi:type="dcterms:W3CDTF">2012-07-17T10:27:55Z</dcterms:modified>
</cp:coreProperties>
</file>