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60" r:id="rId7"/>
    <p:sldId id="261" r:id="rId8"/>
    <p:sldId id="263" r:id="rId9"/>
    <p:sldId id="264" r:id="rId10"/>
    <p:sldId id="265" r:id="rId11"/>
    <p:sldId id="266" r:id="rId12"/>
    <p:sldId id="267" r:id="rId13"/>
    <p:sldId id="268" r:id="rId1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1" d="100"/>
          <a:sy n="131" d="100"/>
        </p:scale>
        <p:origin x="-104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smtClean="0"/>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ja-JP" altLang="en-US" smtClean="0"/>
              <a:t>マスター タイトルの書式設定</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ja-JP" altLang="en-US" smtClean="0"/>
              <a:t>マスター タイトルの書式設定</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90ED720-0104-4369-84BC-D37694168613}" type="datetimeFigureOut">
              <a:rPr kumimoji="1" lang="ja-JP" altLang="en-US" smtClean="0"/>
              <a:t>2014/8/27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ja-JP" altLang="en-US" smtClean="0"/>
              <a:t>アイコンをクリックして図を追加</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E90ED720-0104-4369-84BC-D37694168613}" type="datetimeFigureOut">
              <a:rPr kumimoji="1" lang="ja-JP" altLang="en-US" smtClean="0"/>
              <a:t>2014/8/27</a:t>
            </a:fld>
            <a:endParaRPr kumimoji="1" lang="ja-JP" alt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D2D8002D-B5B0-4BAC-B1F6-782DDCCE6D9C}" type="slidenum">
              <a:rPr kumimoji="1" lang="ja-JP" altLang="en-US" smtClean="0"/>
              <a:t>‹#›</a:t>
            </a:fld>
            <a:endParaRPr kumimoji="1" lang="ja-JP" alt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kumimoji="1" sz="3200" kern="1200">
          <a:solidFill>
            <a:schemeClr val="tx1"/>
          </a:solidFill>
          <a:latin typeface="+mj-lt"/>
          <a:ea typeface="+mj-ea"/>
          <a:cs typeface="Trebuchet M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kumimoji="1"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kumimoji="1"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kumimoji="1"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kumimoji="1"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kumimoji="1"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ふれあいの実装について</a:t>
            </a:r>
            <a:endParaRPr kumimoji="1" lang="ja-JP" altLang="en-US" dirty="0"/>
          </a:p>
        </p:txBody>
      </p:sp>
      <p:sp>
        <p:nvSpPr>
          <p:cNvPr id="3" name="サブタイトル 2"/>
          <p:cNvSpPr>
            <a:spLocks noGrp="1"/>
          </p:cNvSpPr>
          <p:nvPr>
            <p:ph type="subTitle" idx="1"/>
          </p:nvPr>
        </p:nvSpPr>
        <p:spPr/>
        <p:txBody>
          <a:bodyPr>
            <a:normAutofit/>
          </a:bodyPr>
          <a:lstStyle/>
          <a:p>
            <a:r>
              <a:rPr kumimoji="1" lang="ja-JP" altLang="en-US" dirty="0" smtClean="0"/>
              <a:t>作成者：保坂元八</a:t>
            </a:r>
            <a:endParaRPr kumimoji="1" lang="en-US" altLang="ja-JP" dirty="0" smtClean="0"/>
          </a:p>
          <a:p>
            <a:r>
              <a:rPr kumimoji="1" lang="ja-JP" altLang="en-US" dirty="0" smtClean="0"/>
              <a:t>作成日時：</a:t>
            </a:r>
            <a:r>
              <a:rPr kumimoji="1" lang="en-US" altLang="ja-JP" dirty="0" smtClean="0"/>
              <a:t>201/08/06</a:t>
            </a:r>
            <a:endParaRPr kumimoji="1" lang="ja-JP" altLang="en-US" dirty="0"/>
          </a:p>
        </p:txBody>
      </p:sp>
    </p:spTree>
    <p:extLst>
      <p:ext uri="{BB962C8B-B14F-4D97-AF65-F5344CB8AC3E}">
        <p14:creationId xmlns:p14="http://schemas.microsoft.com/office/powerpoint/2010/main" val="27868172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ふれあいエンカウント 表示物構成</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フィールド上で表示するモデルの構成です。</a:t>
            </a:r>
            <a:endParaRPr lang="en-US" altLang="ja-JP" dirty="0" smtClean="0"/>
          </a:p>
          <a:p>
            <a:pPr lvl="1"/>
            <a:r>
              <a:rPr kumimoji="1" lang="en-US" altLang="ja-JP" dirty="0" smtClean="0"/>
              <a:t>BASE</a:t>
            </a:r>
            <a:endParaRPr lang="en-US" altLang="ja-JP" dirty="0"/>
          </a:p>
          <a:p>
            <a:pPr lvl="2"/>
            <a:r>
              <a:rPr lang="ja-JP" altLang="en-US" dirty="0" smtClean="0"/>
              <a:t>草むらや地面などの土台モデルです。</a:t>
            </a:r>
            <a:endParaRPr lang="en-US" altLang="ja-JP" dirty="0" smtClean="0"/>
          </a:p>
          <a:p>
            <a:pPr lvl="2"/>
            <a:r>
              <a:rPr kumimoji="1" lang="ja-JP" altLang="en-US" dirty="0" smtClean="0"/>
              <a:t>アトリビュートにより種類が決定します。</a:t>
            </a:r>
            <a:endParaRPr kumimoji="1" lang="en-US" altLang="ja-JP" dirty="0" smtClean="0"/>
          </a:p>
          <a:p>
            <a:pPr lvl="2"/>
            <a:r>
              <a:rPr lang="en-US" altLang="ja-JP" dirty="0" smtClean="0"/>
              <a:t>SYMBOL</a:t>
            </a:r>
            <a:r>
              <a:rPr lang="ja-JP" altLang="en-US" dirty="0" smtClean="0"/>
              <a:t>発生座標用のノードが埋め込まれています。</a:t>
            </a:r>
            <a:endParaRPr lang="en-US" altLang="ja-JP" dirty="0" smtClean="0"/>
          </a:p>
          <a:p>
            <a:pPr lvl="1"/>
            <a:r>
              <a:rPr kumimoji="1" lang="en-US" altLang="ja-JP" dirty="0" smtClean="0"/>
              <a:t>SYMBOL</a:t>
            </a:r>
          </a:p>
          <a:p>
            <a:pPr lvl="2"/>
            <a:r>
              <a:rPr lang="en-US" altLang="ja-JP" dirty="0" smtClean="0"/>
              <a:t>BASE</a:t>
            </a:r>
            <a:r>
              <a:rPr lang="ja-JP" altLang="en-US" dirty="0" smtClean="0"/>
              <a:t>のノード</a:t>
            </a:r>
            <a:r>
              <a:rPr lang="en-US" altLang="ja-JP" dirty="0" smtClean="0"/>
              <a:t>(“origin”)</a:t>
            </a:r>
            <a:r>
              <a:rPr lang="ja-JP" altLang="en-US" dirty="0" smtClean="0"/>
              <a:t>に</a:t>
            </a:r>
            <a:r>
              <a:rPr lang="ja-JP" altLang="en-US" dirty="0" smtClean="0"/>
              <a:t>発生するポケモンのモデルです。</a:t>
            </a:r>
            <a:endParaRPr lang="en-US" altLang="ja-JP" dirty="0" smtClean="0"/>
          </a:p>
          <a:p>
            <a:pPr lvl="2"/>
            <a:r>
              <a:rPr lang="ja-JP" altLang="en-US" dirty="0" smtClean="0"/>
              <a:t>ポケモンの種族によってどのモデルを表示するかを決めています。</a:t>
            </a:r>
            <a:endParaRPr lang="en-US" altLang="ja-JP" dirty="0" smtClean="0"/>
          </a:p>
          <a:p>
            <a:pPr lvl="2"/>
            <a:r>
              <a:rPr lang="ja-JP" altLang="en-US" dirty="0"/>
              <a:t>基本的に</a:t>
            </a:r>
            <a:r>
              <a:rPr lang="ja-JP" altLang="en-US" dirty="0" smtClean="0"/>
              <a:t>は何種類化の影モデルに分類されますが、一部固有モデルがあります。</a:t>
            </a:r>
            <a:endParaRPr lang="en-US" altLang="ja-JP" dirty="0" smtClean="0"/>
          </a:p>
          <a:p>
            <a:pPr lvl="2"/>
            <a:endParaRPr kumimoji="1" lang="en-US" altLang="ja-JP" dirty="0" smtClean="0"/>
          </a:p>
        </p:txBody>
      </p:sp>
    </p:spTree>
    <p:extLst>
      <p:ext uri="{BB962C8B-B14F-4D97-AF65-F5344CB8AC3E}">
        <p14:creationId xmlns:p14="http://schemas.microsoft.com/office/powerpoint/2010/main" val="1880117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2800" dirty="0" smtClean="0"/>
              <a:t>ふれあいエンカウント コンバート環境</a:t>
            </a:r>
            <a:endParaRPr kumimoji="1" lang="ja-JP" altLang="en-US" sz="2800" dirty="0"/>
          </a:p>
        </p:txBody>
      </p:sp>
      <p:sp>
        <p:nvSpPr>
          <p:cNvPr id="3" name="コンテンツ プレースホルダー 2"/>
          <p:cNvSpPr>
            <a:spLocks noGrp="1"/>
          </p:cNvSpPr>
          <p:nvPr>
            <p:ph idx="1"/>
          </p:nvPr>
        </p:nvSpPr>
        <p:spPr/>
        <p:txBody>
          <a:bodyPr>
            <a:normAutofit lnSpcReduction="10000"/>
          </a:bodyPr>
          <a:lstStyle/>
          <a:p>
            <a:r>
              <a:rPr lang="ja-JP" altLang="en-US" dirty="0" smtClean="0"/>
              <a:t>パス　</a:t>
            </a:r>
            <a:r>
              <a:rPr lang="en-US" altLang="ja-JP" dirty="0" err="1" smtClean="0"/>
              <a:t>sango_field</a:t>
            </a:r>
            <a:r>
              <a:rPr lang="en-US" altLang="ja-JP" dirty="0" smtClean="0"/>
              <a:t>/convert/</a:t>
            </a:r>
            <a:r>
              <a:rPr lang="en-US" altLang="ja-JP" dirty="0" err="1" smtClean="0"/>
              <a:t>contact_encount</a:t>
            </a:r>
            <a:r>
              <a:rPr lang="en-US" altLang="ja-JP" dirty="0" smtClean="0"/>
              <a:t>/</a:t>
            </a:r>
          </a:p>
          <a:p>
            <a:r>
              <a:rPr lang="ja-JP" altLang="en-US" dirty="0" smtClean="0"/>
              <a:t>グラフィック</a:t>
            </a:r>
            <a:endParaRPr lang="en-US" altLang="ja-JP" dirty="0" smtClean="0"/>
          </a:p>
          <a:p>
            <a:pPr lvl="1"/>
            <a:r>
              <a:rPr lang="en-US" altLang="ja-JP" dirty="0" smtClean="0"/>
              <a:t>r</a:t>
            </a:r>
            <a:r>
              <a:rPr kumimoji="1" lang="en-US" altLang="ja-JP" dirty="0" smtClean="0"/>
              <a:t>es3d_</a:t>
            </a:r>
            <a:r>
              <a:rPr lang="ja-JP" altLang="en-US" dirty="0"/>
              <a:t>が付いて</a:t>
            </a:r>
            <a:r>
              <a:rPr lang="ja-JP" altLang="en-US" dirty="0" smtClean="0"/>
              <a:t>いるフォルダを</a:t>
            </a:r>
            <a:r>
              <a:rPr lang="en-US" altLang="ja-JP" dirty="0" smtClean="0"/>
              <a:t>glob</a:t>
            </a:r>
            <a:r>
              <a:rPr lang="ja-JP" altLang="en-US" dirty="0" smtClean="0"/>
              <a:t>しています。</a:t>
            </a:r>
            <a:endParaRPr lang="en-US" altLang="ja-JP" dirty="0" smtClean="0"/>
          </a:p>
          <a:p>
            <a:pPr lvl="1"/>
            <a:r>
              <a:rPr kumimoji="1" lang="ja-JP" altLang="en-US" dirty="0" smtClean="0"/>
              <a:t>フォルダ内の</a:t>
            </a:r>
            <a:r>
              <a:rPr lang="ja-JP" altLang="en-US" dirty="0" smtClean="0"/>
              <a:t>モデルファイルとアニメファイルをパックします。</a:t>
            </a:r>
            <a:endParaRPr lang="en-US" altLang="ja-JP" dirty="0" smtClean="0"/>
          </a:p>
          <a:p>
            <a:pPr lvl="1"/>
            <a:r>
              <a:rPr kumimoji="1" lang="ja-JP" altLang="en-US" dirty="0" smtClean="0"/>
              <a:t>モデルファイルが先頭になるようにソートしています。</a:t>
            </a:r>
            <a:endParaRPr kumimoji="1" lang="en-US" altLang="ja-JP" dirty="0" smtClean="0"/>
          </a:p>
          <a:p>
            <a:pPr lvl="1"/>
            <a:r>
              <a:rPr lang="ja-JP" altLang="en-US" dirty="0"/>
              <a:t>また、</a:t>
            </a:r>
            <a:r>
              <a:rPr lang="ja-JP" altLang="en-US" dirty="0" smtClean="0"/>
              <a:t>アニメは種類順にソートしています。</a:t>
            </a:r>
            <a:endParaRPr kumimoji="1" lang="en-US" altLang="ja-JP" dirty="0" smtClean="0"/>
          </a:p>
          <a:p>
            <a:pPr lvl="1"/>
            <a:r>
              <a:rPr lang="ja-JP" altLang="en-US" dirty="0" smtClean="0"/>
              <a:t>アニメは連番になっています。</a:t>
            </a:r>
            <a:endParaRPr lang="en-US" altLang="ja-JP" dirty="0" smtClean="0"/>
          </a:p>
          <a:p>
            <a:pPr lvl="2"/>
            <a:r>
              <a:rPr lang="en-US" altLang="ja-JP" dirty="0" smtClean="0"/>
              <a:t>BASE</a:t>
            </a:r>
            <a:r>
              <a:rPr lang="ja-JP" altLang="en-US" dirty="0" smtClean="0"/>
              <a:t> </a:t>
            </a:r>
            <a:endParaRPr lang="en-US" altLang="ja-JP" dirty="0" smtClean="0"/>
          </a:p>
          <a:p>
            <a:pPr lvl="3"/>
            <a:r>
              <a:rPr lang="ja-JP" altLang="en-US" dirty="0" smtClean="0"/>
              <a:t>パターン</a:t>
            </a:r>
            <a:r>
              <a:rPr lang="en-US" altLang="ja-JP" dirty="0" smtClean="0"/>
              <a:t>A</a:t>
            </a:r>
            <a:r>
              <a:rPr lang="en-US" altLang="ja-JP" dirty="0"/>
              <a:t>	</a:t>
            </a:r>
            <a:r>
              <a:rPr lang="en-US" altLang="ja-JP" dirty="0" smtClean="0"/>
              <a:t>0 </a:t>
            </a:r>
            <a:r>
              <a:rPr lang="ja-JP" altLang="en-US" dirty="0" smtClean="0"/>
              <a:t>停止</a:t>
            </a:r>
            <a:r>
              <a:rPr lang="en-US" altLang="ja-JP" dirty="0" smtClean="0"/>
              <a:t>, 1 </a:t>
            </a:r>
            <a:r>
              <a:rPr lang="ja-JP" altLang="en-US" dirty="0" smtClean="0"/>
              <a:t>揺れ</a:t>
            </a:r>
            <a:endParaRPr lang="en-US" altLang="ja-JP" dirty="0" smtClean="0"/>
          </a:p>
          <a:p>
            <a:pPr lvl="3"/>
            <a:r>
              <a:rPr lang="ja-JP" altLang="en-US" dirty="0" smtClean="0"/>
              <a:t>パターン</a:t>
            </a:r>
            <a:r>
              <a:rPr lang="en-US" altLang="ja-JP" dirty="0" smtClean="0"/>
              <a:t>B</a:t>
            </a:r>
            <a:r>
              <a:rPr lang="ja-JP" altLang="en-US" dirty="0" smtClean="0"/>
              <a:t> </a:t>
            </a:r>
            <a:r>
              <a:rPr lang="en-US" altLang="ja-JP" dirty="0" smtClean="0"/>
              <a:t>	0 </a:t>
            </a:r>
            <a:r>
              <a:rPr lang="ja-JP" altLang="en-US" dirty="0" smtClean="0"/>
              <a:t>待機</a:t>
            </a:r>
            <a:r>
              <a:rPr lang="en-US" altLang="ja-JP" dirty="0" smtClean="0"/>
              <a:t>, 1 </a:t>
            </a:r>
            <a:r>
              <a:rPr lang="ja-JP" altLang="en-US" dirty="0" smtClean="0"/>
              <a:t>沈みアニメ </a:t>
            </a:r>
            <a:r>
              <a:rPr lang="en-US" altLang="ja-JP" dirty="0" smtClean="0"/>
              <a:t>2 </a:t>
            </a:r>
            <a:r>
              <a:rPr lang="ja-JP" altLang="en-US" dirty="0" smtClean="0"/>
              <a:t>逃走アニメ</a:t>
            </a:r>
            <a:endParaRPr lang="en-US" altLang="ja-JP" dirty="0" smtClean="0"/>
          </a:p>
          <a:p>
            <a:pPr lvl="2"/>
            <a:r>
              <a:rPr lang="en-US" altLang="ja-JP" dirty="0" smtClean="0"/>
              <a:t>SYMBOL</a:t>
            </a:r>
          </a:p>
          <a:p>
            <a:pPr lvl="3"/>
            <a:r>
              <a:rPr lang="en-US" altLang="ja-JP" dirty="0" smtClean="0"/>
              <a:t>0 </a:t>
            </a:r>
            <a:r>
              <a:rPr lang="ja-JP" altLang="en-US" dirty="0" smtClean="0"/>
              <a:t>停止アニメ</a:t>
            </a:r>
            <a:r>
              <a:rPr lang="en-US" altLang="ja-JP" dirty="0" smtClean="0"/>
              <a:t>, 1</a:t>
            </a:r>
            <a:r>
              <a:rPr lang="ja-JP" altLang="en-US" dirty="0" smtClean="0"/>
              <a:t> 揺れアニメ</a:t>
            </a:r>
            <a:r>
              <a:rPr lang="en-US" altLang="ja-JP" dirty="0" smtClean="0"/>
              <a:t>, 2</a:t>
            </a:r>
            <a:r>
              <a:rPr lang="ja-JP" altLang="en-US" dirty="0" smtClean="0"/>
              <a:t> 出現アニメ</a:t>
            </a:r>
            <a:r>
              <a:rPr lang="en-US" altLang="ja-JP" dirty="0" smtClean="0"/>
              <a:t>, 3 </a:t>
            </a:r>
            <a:r>
              <a:rPr lang="ja-JP" altLang="en-US" dirty="0" smtClean="0"/>
              <a:t>撤退</a:t>
            </a:r>
            <a:r>
              <a:rPr lang="en-US" altLang="ja-JP" dirty="0" smtClean="0"/>
              <a:t>(</a:t>
            </a:r>
            <a:r>
              <a:rPr lang="ja-JP" altLang="en-US" dirty="0" smtClean="0"/>
              <a:t>逃走・沈み</a:t>
            </a:r>
            <a:r>
              <a:rPr lang="en-US" altLang="ja-JP" dirty="0" smtClean="0"/>
              <a:t>)</a:t>
            </a:r>
            <a:r>
              <a:rPr lang="ja-JP" altLang="en-US" dirty="0" smtClean="0"/>
              <a:t>アニメ</a:t>
            </a:r>
            <a:r>
              <a:rPr lang="en-US" altLang="ja-JP" dirty="0" smtClean="0"/>
              <a:t>  </a:t>
            </a:r>
          </a:p>
        </p:txBody>
      </p:sp>
    </p:spTree>
    <p:extLst>
      <p:ext uri="{BB962C8B-B14F-4D97-AF65-F5344CB8AC3E}">
        <p14:creationId xmlns:p14="http://schemas.microsoft.com/office/powerpoint/2010/main" val="29297658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800" dirty="0"/>
              <a:t>ふれあいエンカウント コンバート環境</a:t>
            </a:r>
            <a:endParaRPr kumimoji="1" lang="ja-JP" altLang="en-US" sz="2800" dirty="0"/>
          </a:p>
        </p:txBody>
      </p:sp>
      <p:sp>
        <p:nvSpPr>
          <p:cNvPr id="3" name="コンテンツ プレースホルダー 2"/>
          <p:cNvSpPr>
            <a:spLocks noGrp="1"/>
          </p:cNvSpPr>
          <p:nvPr>
            <p:ph idx="1"/>
          </p:nvPr>
        </p:nvSpPr>
        <p:spPr/>
        <p:txBody>
          <a:bodyPr>
            <a:normAutofit fontScale="92500" lnSpcReduction="20000"/>
          </a:bodyPr>
          <a:lstStyle/>
          <a:p>
            <a:r>
              <a:rPr kumimoji="1" lang="ja-JP" altLang="en-US" dirty="0" smtClean="0"/>
              <a:t>データ</a:t>
            </a:r>
            <a:r>
              <a:rPr kumimoji="1" lang="en-US" altLang="ja-JP" dirty="0" smtClean="0"/>
              <a:t>	contact_encount.xlsx</a:t>
            </a:r>
          </a:p>
          <a:p>
            <a:r>
              <a:rPr lang="ja-JP" altLang="en-US" dirty="0" smtClean="0"/>
              <a:t>ポケモンデータ</a:t>
            </a:r>
            <a:endParaRPr lang="en-US" altLang="ja-JP" dirty="0" smtClean="0"/>
          </a:p>
          <a:p>
            <a:pPr lvl="1"/>
            <a:r>
              <a:rPr lang="ja-JP" altLang="en-US" dirty="0" smtClean="0"/>
              <a:t>モンスター</a:t>
            </a:r>
            <a:r>
              <a:rPr lang="en-US" altLang="ja-JP" dirty="0" smtClean="0"/>
              <a:t>NO</a:t>
            </a:r>
            <a:r>
              <a:rPr lang="ja-JP" altLang="en-US" dirty="0" smtClean="0"/>
              <a:t>ごとにモデル・パターン</a:t>
            </a:r>
            <a:r>
              <a:rPr lang="en-US" altLang="ja-JP" dirty="0" smtClean="0"/>
              <a:t>A</a:t>
            </a:r>
            <a:r>
              <a:rPr lang="ja-JP" altLang="en-US" dirty="0" err="1" smtClean="0"/>
              <a:t>、</a:t>
            </a:r>
            <a:r>
              <a:rPr lang="en-US" altLang="ja-JP" dirty="0" smtClean="0"/>
              <a:t>B</a:t>
            </a:r>
            <a:r>
              <a:rPr lang="ja-JP" altLang="en-US" dirty="0" smtClean="0"/>
              <a:t>の行動を設定します。</a:t>
            </a:r>
            <a:endParaRPr lang="en-US" altLang="ja-JP" dirty="0" smtClean="0"/>
          </a:p>
          <a:p>
            <a:pPr lvl="1"/>
            <a:r>
              <a:rPr kumimoji="1" lang="ja-JP" altLang="en-US" dirty="0" smtClean="0"/>
              <a:t>行動はパターンごとに通常・ボス</a:t>
            </a:r>
            <a:r>
              <a:rPr lang="ja-JP" altLang="en-US" dirty="0" smtClean="0"/>
              <a:t>の</a:t>
            </a:r>
            <a:r>
              <a:rPr lang="en-US" altLang="ja-JP" dirty="0" smtClean="0"/>
              <a:t>2</a:t>
            </a:r>
            <a:r>
              <a:rPr lang="ja-JP" altLang="en-US" dirty="0" smtClean="0"/>
              <a:t>種類を設定します。</a:t>
            </a:r>
            <a:endParaRPr lang="en-US" altLang="ja-JP" dirty="0"/>
          </a:p>
          <a:p>
            <a:r>
              <a:rPr kumimoji="1" lang="ja-JP" altLang="en-US" dirty="0" smtClean="0"/>
              <a:t>揺れパターンデータ</a:t>
            </a:r>
            <a:endParaRPr kumimoji="1" lang="en-US" altLang="ja-JP" dirty="0" smtClean="0"/>
          </a:p>
          <a:p>
            <a:pPr lvl="1"/>
            <a:r>
              <a:rPr lang="ja-JP" altLang="en-US" dirty="0" smtClean="0"/>
              <a:t>パターン</a:t>
            </a:r>
            <a:r>
              <a:rPr lang="en-US" altLang="ja-JP" dirty="0" smtClean="0"/>
              <a:t>A</a:t>
            </a:r>
            <a:r>
              <a:rPr lang="ja-JP" altLang="en-US" dirty="0" smtClean="0"/>
              <a:t>用のデータです。</a:t>
            </a:r>
            <a:endParaRPr lang="en-US" altLang="ja-JP" dirty="0" smtClean="0"/>
          </a:p>
          <a:p>
            <a:pPr lvl="1"/>
            <a:r>
              <a:rPr lang="ja-JP" altLang="en-US" dirty="0"/>
              <a:t>行動</a:t>
            </a:r>
            <a:r>
              <a:rPr lang="ja-JP" altLang="en-US" dirty="0" smtClean="0"/>
              <a:t>パターンと行動回数を</a:t>
            </a:r>
            <a:r>
              <a:rPr lang="en-US" altLang="ja-JP" dirty="0" smtClean="0"/>
              <a:t>12</a:t>
            </a:r>
            <a:r>
              <a:rPr lang="ja-JP" altLang="en-US" dirty="0" smtClean="0"/>
              <a:t>個まで設定できます。（揺か停止）</a:t>
            </a:r>
            <a:endParaRPr lang="en-US" altLang="ja-JP" dirty="0"/>
          </a:p>
          <a:p>
            <a:r>
              <a:rPr kumimoji="1" lang="ja-JP" altLang="en-US" dirty="0" smtClean="0"/>
              <a:t>水上パターンデータ</a:t>
            </a:r>
            <a:endParaRPr kumimoji="1" lang="en-US" altLang="ja-JP" dirty="0" smtClean="0"/>
          </a:p>
          <a:p>
            <a:pPr lvl="1"/>
            <a:r>
              <a:rPr lang="ja-JP" altLang="en-US" dirty="0" smtClean="0"/>
              <a:t>パターン</a:t>
            </a:r>
            <a:r>
              <a:rPr lang="en-US" altLang="ja-JP" dirty="0" smtClean="0"/>
              <a:t>B</a:t>
            </a:r>
            <a:r>
              <a:rPr lang="ja-JP" altLang="en-US" dirty="0" smtClean="0"/>
              <a:t>用のデータです。</a:t>
            </a:r>
            <a:endParaRPr lang="en-US" altLang="ja-JP" dirty="0" smtClean="0"/>
          </a:p>
          <a:p>
            <a:pPr lvl="1"/>
            <a:r>
              <a:rPr lang="ja-JP" altLang="en-US" dirty="0" smtClean="0"/>
              <a:t>揺れ幅</a:t>
            </a:r>
            <a:r>
              <a:rPr lang="en-US" altLang="ja-JP" dirty="0" smtClean="0"/>
              <a:t>		</a:t>
            </a:r>
            <a:r>
              <a:rPr lang="ja-JP" altLang="en-US" dirty="0" smtClean="0"/>
              <a:t>座標抽選時の振れ幅。この数値分ランダムでずれます。</a:t>
            </a:r>
            <a:endParaRPr lang="en-US" altLang="ja-JP" dirty="0" smtClean="0"/>
          </a:p>
          <a:p>
            <a:pPr lvl="1"/>
            <a:r>
              <a:rPr lang="ja-JP" altLang="en-US" dirty="0" smtClean="0"/>
              <a:t>間隔</a:t>
            </a:r>
            <a:r>
              <a:rPr lang="en-US" altLang="ja-JP" dirty="0" smtClean="0"/>
              <a:t>		</a:t>
            </a:r>
            <a:r>
              <a:rPr lang="ja-JP" altLang="en-US" dirty="0" smtClean="0"/>
              <a:t>フェイントを行う間隔（潜る回数）</a:t>
            </a:r>
            <a:endParaRPr lang="en-US" altLang="ja-JP" dirty="0" smtClean="0"/>
          </a:p>
          <a:p>
            <a:pPr lvl="1"/>
            <a:r>
              <a:rPr kumimoji="1" lang="ja-JP" altLang="en-US" dirty="0" smtClean="0"/>
              <a:t>移動</a:t>
            </a:r>
            <a:r>
              <a:rPr kumimoji="1" lang="en-US" altLang="ja-JP" dirty="0" smtClean="0"/>
              <a:t>		</a:t>
            </a:r>
            <a:r>
              <a:rPr kumimoji="1" lang="ja-JP" altLang="en-US" dirty="0" smtClean="0"/>
              <a:t>５箇所まで移動座標を設定できます。</a:t>
            </a:r>
            <a:endParaRPr kumimoji="1" lang="en-US" altLang="ja-JP" dirty="0" smtClean="0"/>
          </a:p>
          <a:p>
            <a:endParaRPr kumimoji="1" lang="ja-JP" altLang="en-US" dirty="0"/>
          </a:p>
        </p:txBody>
      </p:sp>
    </p:spTree>
    <p:extLst>
      <p:ext uri="{BB962C8B-B14F-4D97-AF65-F5344CB8AC3E}">
        <p14:creationId xmlns:p14="http://schemas.microsoft.com/office/powerpoint/2010/main" val="12945976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ふれあいエンカウント 注意事項</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ワザ覚えデータはそのまま読むと同期読み込みになってしまうため、</a:t>
            </a:r>
            <a:r>
              <a:rPr lang="en-US" altLang="ja-JP" dirty="0" err="1" smtClean="0"/>
              <a:t>pml</a:t>
            </a:r>
            <a:r>
              <a:rPr lang="en-US" altLang="ja-JP" dirty="0" smtClean="0"/>
              <a:t>::personal::</a:t>
            </a:r>
            <a:r>
              <a:rPr lang="en-US" altLang="ja-JP" dirty="0" err="1" smtClean="0"/>
              <a:t>StartAsyncReadWazaOboe</a:t>
            </a:r>
            <a:r>
              <a:rPr lang="ja-JP" altLang="en-US" dirty="0" smtClean="0"/>
              <a:t>で非同期で先読みし、キャッシュしています。</a:t>
            </a:r>
            <a:r>
              <a:rPr lang="en-US" altLang="ja-JP" smtClean="0"/>
              <a:t/>
            </a:r>
            <a:br>
              <a:rPr lang="en-US" altLang="ja-JP" smtClean="0"/>
            </a:br>
            <a:endParaRPr lang="en-US" altLang="ja-JP" dirty="0" smtClean="0"/>
          </a:p>
          <a:p>
            <a:r>
              <a:rPr lang="ja-JP" altLang="en-US" dirty="0" smtClean="0"/>
              <a:t>ふれあいが発生した座標の地形の草メッシュを消していますが、自機の位置で草メッシュを操作する自機エフェクトと機能がバッティングするため、自機エフェクト内でふれあいの状態を監視して状態制御を行っています。</a:t>
            </a:r>
            <a:r>
              <a:rPr lang="en-US" altLang="ja-JP" dirty="0"/>
              <a:t/>
            </a:r>
            <a:br>
              <a:rPr lang="en-US" altLang="ja-JP" dirty="0"/>
            </a:br>
            <a:r>
              <a:rPr lang="en-US" altLang="ja-JP" dirty="0" smtClean="0"/>
              <a:t/>
            </a:r>
            <a:br>
              <a:rPr lang="en-US" altLang="ja-JP" dirty="0" smtClean="0"/>
            </a:br>
            <a:r>
              <a:rPr lang="en-US" altLang="ja-JP" sz="1600" dirty="0" smtClean="0"/>
              <a:t>(</a:t>
            </a:r>
            <a:r>
              <a:rPr lang="en-US" altLang="ja-JP" sz="1600" dirty="0" err="1" smtClean="0"/>
              <a:t>src</a:t>
            </a:r>
            <a:r>
              <a:rPr lang="en-US" altLang="ja-JP" sz="1600" dirty="0" smtClean="0"/>
              <a:t>/field/</a:t>
            </a:r>
            <a:r>
              <a:rPr lang="en-US" altLang="ja-JP" sz="1600" dirty="0" err="1" smtClean="0"/>
              <a:t>movemodel</a:t>
            </a:r>
            <a:r>
              <a:rPr lang="en-US" altLang="ja-JP" sz="1600" dirty="0" smtClean="0"/>
              <a:t>/FieldMoveModelEffect_EncKusa00.cpp)</a:t>
            </a:r>
            <a:endParaRPr kumimoji="1" lang="en-US" altLang="ja-JP" sz="1600" dirty="0" smtClean="0"/>
          </a:p>
          <a:p>
            <a:endParaRPr kumimoji="1" lang="ja-JP" altLang="en-US" dirty="0"/>
          </a:p>
        </p:txBody>
      </p:sp>
    </p:spTree>
    <p:extLst>
      <p:ext uri="{BB962C8B-B14F-4D97-AF65-F5344CB8AC3E}">
        <p14:creationId xmlns:p14="http://schemas.microsoft.com/office/powerpoint/2010/main" val="2871273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ふれあいとは？</a:t>
            </a:r>
            <a:endParaRPr lang="en-US" altLang="ja-JP" dirty="0" smtClean="0"/>
          </a:p>
          <a:p>
            <a:r>
              <a:rPr lang="ja-JP" altLang="en-US" dirty="0" smtClean="0"/>
              <a:t>ふれあいマネージャ</a:t>
            </a:r>
            <a:endParaRPr lang="en-US" altLang="ja-JP" dirty="0" smtClean="0"/>
          </a:p>
          <a:p>
            <a:r>
              <a:rPr lang="ja-JP" altLang="en-US" dirty="0" smtClean="0"/>
              <a:t>ふれあいデモ</a:t>
            </a:r>
            <a:endParaRPr lang="en-US" altLang="ja-JP" dirty="0" smtClean="0"/>
          </a:p>
          <a:p>
            <a:r>
              <a:rPr lang="ja-JP" altLang="en-US" dirty="0" smtClean="0"/>
              <a:t>ふれあいイベント</a:t>
            </a:r>
            <a:endParaRPr lang="en-US" altLang="ja-JP" dirty="0" smtClean="0"/>
          </a:p>
          <a:p>
            <a:r>
              <a:rPr kumimoji="1" lang="ja-JP" altLang="en-US" dirty="0" smtClean="0"/>
              <a:t>ふれあいエンカウント</a:t>
            </a:r>
            <a:endParaRPr kumimoji="1" lang="en-US" altLang="ja-JP" dirty="0" smtClean="0"/>
          </a:p>
          <a:p>
            <a:pPr lvl="1"/>
            <a:r>
              <a:rPr lang="ja-JP" altLang="en-US" dirty="0"/>
              <a:t>パターン</a:t>
            </a:r>
            <a:r>
              <a:rPr lang="en-US" altLang="ja-JP" dirty="0"/>
              <a:t>A</a:t>
            </a:r>
          </a:p>
          <a:p>
            <a:pPr lvl="1"/>
            <a:r>
              <a:rPr lang="ja-JP" altLang="en-US" dirty="0"/>
              <a:t>パターン</a:t>
            </a:r>
            <a:r>
              <a:rPr lang="en-US" altLang="ja-JP" dirty="0"/>
              <a:t>B</a:t>
            </a:r>
          </a:p>
          <a:p>
            <a:pPr lvl="1"/>
            <a:r>
              <a:rPr lang="ja-JP" altLang="en-US" dirty="0" smtClean="0"/>
              <a:t>表示物</a:t>
            </a:r>
            <a:r>
              <a:rPr lang="ja-JP" altLang="en-US" dirty="0"/>
              <a:t>構成</a:t>
            </a:r>
            <a:endParaRPr lang="en-US" altLang="ja-JP" dirty="0" smtClean="0"/>
          </a:p>
          <a:p>
            <a:pPr lvl="1"/>
            <a:r>
              <a:rPr lang="ja-JP" altLang="en-US" dirty="0"/>
              <a:t>コンバート</a:t>
            </a:r>
            <a:r>
              <a:rPr lang="ja-JP" altLang="en-US" dirty="0" smtClean="0"/>
              <a:t>環境</a:t>
            </a:r>
            <a:endParaRPr lang="en-US" altLang="ja-JP" dirty="0" smtClean="0"/>
          </a:p>
          <a:p>
            <a:pPr lvl="1"/>
            <a:r>
              <a:rPr kumimoji="1" lang="ja-JP" altLang="en-US" dirty="0" smtClean="0"/>
              <a:t>注意事項</a:t>
            </a:r>
            <a:endParaRPr kumimoji="1" lang="en-US" altLang="ja-JP" dirty="0" smtClean="0"/>
          </a:p>
        </p:txBody>
      </p:sp>
    </p:spTree>
    <p:extLst>
      <p:ext uri="{BB962C8B-B14F-4D97-AF65-F5344CB8AC3E}">
        <p14:creationId xmlns:p14="http://schemas.microsoft.com/office/powerpoint/2010/main" val="2404103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ふれあいとは？</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フィールド上でポケモンとふれあう企画です。</a:t>
            </a:r>
            <a:endParaRPr kumimoji="1" lang="en-US" altLang="ja-JP" dirty="0" smtClean="0"/>
          </a:p>
          <a:p>
            <a:r>
              <a:rPr lang="ja-JP" altLang="en-US" dirty="0"/>
              <a:t>詳しく</a:t>
            </a:r>
            <a:r>
              <a:rPr lang="ja-JP" altLang="en-US" dirty="0" smtClean="0"/>
              <a:t>は企画書・仕様書を御覧ください。</a:t>
            </a:r>
            <a:endParaRPr lang="en-US" altLang="ja-JP" dirty="0" smtClean="0"/>
          </a:p>
          <a:p>
            <a:r>
              <a:rPr kumimoji="1" lang="ja-JP" altLang="en-US" dirty="0" smtClean="0"/>
              <a:t>本スライドではふれあいの実装について説明させて頂きます。</a:t>
            </a:r>
            <a:endParaRPr kumimoji="1" lang="ja-JP" altLang="en-US" dirty="0"/>
          </a:p>
        </p:txBody>
      </p:sp>
    </p:spTree>
    <p:extLst>
      <p:ext uri="{BB962C8B-B14F-4D97-AF65-F5344CB8AC3E}">
        <p14:creationId xmlns:p14="http://schemas.microsoft.com/office/powerpoint/2010/main" val="1985532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ふれあいマネージャ</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ふれあい全体を統括するマネージャです。</a:t>
            </a:r>
            <a:endParaRPr kumimoji="1" lang="en-US" altLang="ja-JP" dirty="0" smtClean="0"/>
          </a:p>
          <a:p>
            <a:r>
              <a:rPr lang="ja-JP" altLang="en-US" dirty="0" smtClean="0"/>
              <a:t>以下を担っています。</a:t>
            </a:r>
            <a:endParaRPr lang="en-US" altLang="ja-JP" dirty="0" smtClean="0"/>
          </a:p>
          <a:p>
            <a:pPr lvl="1"/>
            <a:r>
              <a:rPr kumimoji="1" lang="ja-JP" altLang="en-US" dirty="0" smtClean="0"/>
              <a:t>ふれあいデモの監視</a:t>
            </a:r>
            <a:endParaRPr kumimoji="1" lang="en-US" altLang="ja-JP" dirty="0" smtClean="0"/>
          </a:p>
          <a:p>
            <a:pPr lvl="1"/>
            <a:r>
              <a:rPr lang="ja-JP" altLang="en-US" dirty="0" smtClean="0"/>
              <a:t>ふれあいイベントの監視</a:t>
            </a:r>
            <a:endParaRPr lang="en-US" altLang="ja-JP" dirty="0" smtClean="0"/>
          </a:p>
          <a:p>
            <a:pPr lvl="1"/>
            <a:r>
              <a:rPr kumimoji="1" lang="ja-JP" altLang="en-US" dirty="0" smtClean="0"/>
              <a:t>ふれあいエンカウントの監視</a:t>
            </a:r>
            <a:endParaRPr kumimoji="1" lang="en-US" altLang="ja-JP" dirty="0" smtClean="0"/>
          </a:p>
          <a:p>
            <a:pPr lvl="1"/>
            <a:r>
              <a:rPr lang="ja-JP" altLang="en-US" dirty="0" smtClean="0"/>
              <a:t>下画面への通知</a:t>
            </a:r>
            <a:endParaRPr lang="en-US" altLang="ja-JP" dirty="0" smtClean="0"/>
          </a:p>
          <a:p>
            <a:pPr lvl="1"/>
            <a:r>
              <a:rPr kumimoji="1" lang="ja-JP" altLang="en-US" dirty="0" smtClean="0"/>
              <a:t>ふれあい常駐データの保持</a:t>
            </a:r>
            <a:endParaRPr lang="en-US" altLang="ja-JP" dirty="0"/>
          </a:p>
          <a:p>
            <a:r>
              <a:rPr lang="ja-JP" altLang="en-US" dirty="0" smtClean="0"/>
              <a:t>他のモジュールにアップデート処理を埋め込む形で実装されています。（フィールドのアップデートなど）</a:t>
            </a:r>
            <a:endParaRPr kumimoji="1" lang="en-US" altLang="ja-JP" dirty="0" smtClean="0"/>
          </a:p>
        </p:txBody>
      </p:sp>
    </p:spTree>
    <p:extLst>
      <p:ext uri="{BB962C8B-B14F-4D97-AF65-F5344CB8AC3E}">
        <p14:creationId xmlns:p14="http://schemas.microsoft.com/office/powerpoint/2010/main" val="1959209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ふれあいデモ</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マップに特殊な</a:t>
            </a:r>
            <a:r>
              <a:rPr kumimoji="1" lang="ja-JP" altLang="en-US" dirty="0" smtClean="0"/>
              <a:t>ポケモンの</a:t>
            </a:r>
            <a:r>
              <a:rPr kumimoji="1" lang="en-US" altLang="ja-JP" dirty="0" smtClean="0"/>
              <a:t>NPC</a:t>
            </a:r>
            <a:r>
              <a:rPr lang="ja-JP" altLang="en-US" dirty="0" smtClean="0"/>
              <a:t>を配置する仕組みです</a:t>
            </a:r>
            <a:r>
              <a:rPr kumimoji="1" lang="ja-JP" altLang="en-US" dirty="0" smtClean="0"/>
              <a:t>。</a:t>
            </a:r>
            <a:endParaRPr kumimoji="1" lang="en-US" altLang="ja-JP" dirty="0" smtClean="0"/>
          </a:p>
          <a:p>
            <a:r>
              <a:rPr kumimoji="1" lang="ja-JP" altLang="en-US" dirty="0" smtClean="0"/>
              <a:t>プレイヤーの挙動に連動して動きます。</a:t>
            </a:r>
            <a:endParaRPr kumimoji="1" lang="en-US" altLang="ja-JP" dirty="0" smtClean="0"/>
          </a:p>
          <a:p>
            <a:r>
              <a:rPr kumimoji="1" lang="ja-JP" altLang="en-US" dirty="0" smtClean="0"/>
              <a:t>ユニークシーケンス（ギミック）として実装されています。</a:t>
            </a:r>
            <a:endParaRPr kumimoji="1" lang="en-US" altLang="ja-JP" dirty="0" smtClean="0"/>
          </a:p>
          <a:p>
            <a:r>
              <a:rPr lang="ja-JP" altLang="en-US" dirty="0" smtClean="0"/>
              <a:t>（実装者は加藤さんです。）</a:t>
            </a:r>
            <a:endParaRPr kumimoji="1" lang="ja-JP" altLang="en-US" dirty="0"/>
          </a:p>
        </p:txBody>
      </p:sp>
    </p:spTree>
    <p:extLst>
      <p:ext uri="{BB962C8B-B14F-4D97-AF65-F5344CB8AC3E}">
        <p14:creationId xmlns:p14="http://schemas.microsoft.com/office/powerpoint/2010/main" val="10469674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ふれあいイベント</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プレイヤーが特定の</a:t>
            </a:r>
            <a:r>
              <a:rPr lang="ja-JP" altLang="en-US" dirty="0"/>
              <a:t>動作</a:t>
            </a:r>
            <a:r>
              <a:rPr lang="ja-JP" altLang="en-US" dirty="0" smtClean="0"/>
              <a:t>モデルに</a:t>
            </a:r>
            <a:r>
              <a:rPr kumimoji="1" lang="ja-JP" altLang="en-US" dirty="0" smtClean="0"/>
              <a:t>近寄ると</a:t>
            </a:r>
            <a:r>
              <a:rPr lang="ja-JP" altLang="en-US" dirty="0" smtClean="0"/>
              <a:t>下画面に通知がいく仕組み</a:t>
            </a:r>
            <a:r>
              <a:rPr kumimoji="1" lang="ja-JP" altLang="en-US" dirty="0" smtClean="0"/>
              <a:t>です。</a:t>
            </a:r>
            <a:endParaRPr kumimoji="1" lang="en-US" altLang="ja-JP" dirty="0" smtClean="0"/>
          </a:p>
          <a:p>
            <a:r>
              <a:rPr lang="en-US" altLang="ja-JP" dirty="0" err="1" smtClean="0"/>
              <a:t>sango_chara</a:t>
            </a:r>
            <a:r>
              <a:rPr lang="ja-JP" altLang="en-US" dirty="0" smtClean="0"/>
              <a:t>の動作モデル用のエクセル上で、</a:t>
            </a:r>
            <a:r>
              <a:rPr lang="en-US" altLang="ja-JP" dirty="0" smtClean="0"/>
              <a:t>OBJCODE</a:t>
            </a:r>
            <a:r>
              <a:rPr lang="ja-JP" altLang="en-US" dirty="0" smtClean="0"/>
              <a:t>とモンスター</a:t>
            </a:r>
            <a:r>
              <a:rPr lang="en-US" altLang="ja-JP" dirty="0" smtClean="0"/>
              <a:t>NO</a:t>
            </a:r>
            <a:r>
              <a:rPr lang="ja-JP" altLang="en-US" dirty="0" smtClean="0"/>
              <a:t>を関連付けています。</a:t>
            </a:r>
            <a:endParaRPr lang="en-US" altLang="ja-JP" dirty="0" smtClean="0"/>
          </a:p>
          <a:p>
            <a:pPr lvl="1"/>
            <a:r>
              <a:rPr lang="en-US" altLang="ja-JP" dirty="0" err="1" smtClean="0"/>
              <a:t>sango_chara</a:t>
            </a:r>
            <a:r>
              <a:rPr lang="en-US" altLang="ja-JP" dirty="0" smtClean="0"/>
              <a:t>/field/convert/</a:t>
            </a:r>
            <a:r>
              <a:rPr lang="en-US" altLang="ja-JP" dirty="0" err="1" smtClean="0"/>
              <a:t>movemodel</a:t>
            </a:r>
            <a:r>
              <a:rPr lang="en-US" altLang="ja-JP" dirty="0" smtClean="0"/>
              <a:t>/fldmmdl_list.xls</a:t>
            </a:r>
            <a:endParaRPr lang="en-US" altLang="ja-JP" dirty="0"/>
          </a:p>
          <a:p>
            <a:r>
              <a:rPr lang="en-US" altLang="ja-JP" dirty="0"/>
              <a:t>f</a:t>
            </a:r>
            <a:r>
              <a:rPr lang="en-US" altLang="ja-JP" dirty="0" smtClean="0"/>
              <a:t>ield/contact/ContactManager.cpp</a:t>
            </a:r>
            <a:r>
              <a:rPr lang="ja-JP" altLang="en-US" dirty="0" smtClean="0"/>
              <a:t>内部で実装しています。</a:t>
            </a:r>
            <a:endParaRPr lang="en-US" altLang="ja-JP" dirty="0" smtClean="0"/>
          </a:p>
          <a:p>
            <a:r>
              <a:rPr lang="ja-JP" altLang="en-US" dirty="0" smtClean="0"/>
              <a:t>中心点からの距離が一定値より近ければ反応します。</a:t>
            </a:r>
            <a:endParaRPr lang="en-US" altLang="ja-JP" dirty="0" smtClean="0"/>
          </a:p>
          <a:p>
            <a:r>
              <a:rPr kumimoji="1" lang="ja-JP" altLang="en-US" dirty="0" smtClean="0"/>
              <a:t>高さについては無視します。</a:t>
            </a:r>
            <a:endParaRPr kumimoji="1" lang="ja-JP" altLang="en-US" dirty="0"/>
          </a:p>
        </p:txBody>
      </p:sp>
    </p:spTree>
    <p:extLst>
      <p:ext uri="{BB962C8B-B14F-4D97-AF65-F5344CB8AC3E}">
        <p14:creationId xmlns:p14="http://schemas.microsoft.com/office/powerpoint/2010/main" val="92293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ふれあいエンカウント</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sz="1400" dirty="0" smtClean="0"/>
              <a:t>エンカウント可能グリッドにランダムに出現するシンボルエンカウントです。</a:t>
            </a:r>
            <a:endParaRPr lang="en-US" altLang="ja-JP" sz="1400" dirty="0" smtClean="0"/>
          </a:p>
          <a:p>
            <a:r>
              <a:rPr lang="en-US" altLang="ja-JP" sz="1400" dirty="0" smtClean="0"/>
              <a:t>field/contact/ContactEncount.cpp </a:t>
            </a:r>
            <a:r>
              <a:rPr lang="ja-JP" altLang="en-US" sz="1400" dirty="0" smtClean="0"/>
              <a:t>に実装しています。</a:t>
            </a:r>
            <a:endParaRPr lang="en-US" altLang="ja-JP" sz="1400" dirty="0" smtClean="0"/>
          </a:p>
          <a:p>
            <a:pPr lvl="1"/>
            <a:r>
              <a:rPr lang="ja-JP" altLang="en-US" sz="1200" dirty="0" smtClean="0"/>
              <a:t>クラスは１つですが、実装がいくつかのファイルに分かれています。</a:t>
            </a:r>
            <a:endParaRPr lang="en-US" altLang="ja-JP" sz="1200" dirty="0" smtClean="0"/>
          </a:p>
          <a:p>
            <a:pPr lvl="2"/>
            <a:r>
              <a:rPr lang="en-US" altLang="ja-JP" sz="1100" dirty="0" smtClean="0"/>
              <a:t>ContactEncountAction.cpp		</a:t>
            </a:r>
            <a:r>
              <a:rPr lang="ja-JP" altLang="en-US" sz="1100" dirty="0" smtClean="0"/>
              <a:t>アクション（遊びに関わる挙動）関連</a:t>
            </a:r>
            <a:endParaRPr lang="en-US" altLang="ja-JP" sz="1100" dirty="0" smtClean="0"/>
          </a:p>
          <a:p>
            <a:pPr lvl="2"/>
            <a:r>
              <a:rPr lang="en-US" altLang="ja-JP" sz="1100" dirty="0" smtClean="0"/>
              <a:t>ContactEncountData.cpp		</a:t>
            </a:r>
            <a:r>
              <a:rPr lang="ja-JP" altLang="en-US" sz="1100" dirty="0" smtClean="0"/>
              <a:t>データ操作関連</a:t>
            </a:r>
            <a:endParaRPr lang="en-US" altLang="ja-JP" sz="1100" dirty="0" smtClean="0"/>
          </a:p>
          <a:p>
            <a:pPr lvl="2"/>
            <a:r>
              <a:rPr lang="en-US" altLang="ja-JP" sz="1100" dirty="0" smtClean="0"/>
              <a:t>ContactEncountSystem.cpp		</a:t>
            </a:r>
            <a:r>
              <a:rPr lang="ja-JP" altLang="en-US" sz="1100" dirty="0" smtClean="0"/>
              <a:t>システム関連</a:t>
            </a:r>
            <a:r>
              <a:rPr lang="en-US" altLang="ja-JP" sz="1100" dirty="0" smtClean="0"/>
              <a:t>(</a:t>
            </a:r>
            <a:r>
              <a:rPr lang="ja-JP" altLang="en-US" sz="1100" dirty="0" smtClean="0"/>
              <a:t>モデル処理など</a:t>
            </a:r>
            <a:r>
              <a:rPr lang="en-US" altLang="ja-JP" sz="1100" dirty="0" smtClean="0"/>
              <a:t>)</a:t>
            </a:r>
          </a:p>
          <a:p>
            <a:pPr lvl="2"/>
            <a:r>
              <a:rPr lang="en-US" altLang="ja-JP" sz="1100" dirty="0" smtClean="0"/>
              <a:t>ContactEncountEncount.cpp</a:t>
            </a:r>
            <a:r>
              <a:rPr lang="en-US" altLang="ja-JP" sz="1100" dirty="0"/>
              <a:t>	</a:t>
            </a:r>
            <a:r>
              <a:rPr lang="en-US" altLang="ja-JP" sz="1100" dirty="0" smtClean="0"/>
              <a:t>	</a:t>
            </a:r>
            <a:r>
              <a:rPr lang="ja-JP" altLang="en-US" sz="1100" dirty="0" smtClean="0"/>
              <a:t>エンカウントシーケンス関連</a:t>
            </a:r>
            <a:endParaRPr lang="en-US" altLang="ja-JP" sz="1100" dirty="0" smtClean="0"/>
          </a:p>
          <a:p>
            <a:r>
              <a:rPr lang="ja-JP" altLang="en-US" sz="1400" dirty="0" smtClean="0"/>
              <a:t>エンカウント発生</a:t>
            </a:r>
            <a:r>
              <a:rPr lang="ja-JP" altLang="en-US" sz="1400" dirty="0"/>
              <a:t>から</a:t>
            </a:r>
            <a:r>
              <a:rPr lang="ja-JP" altLang="en-US" sz="1400" dirty="0" smtClean="0"/>
              <a:t>のイベントは以下で実装しています。</a:t>
            </a:r>
            <a:endParaRPr lang="en-US" altLang="ja-JP" sz="1400" dirty="0" smtClean="0"/>
          </a:p>
          <a:p>
            <a:pPr lvl="1"/>
            <a:r>
              <a:rPr lang="en-US" altLang="ja-JP" sz="1200" dirty="0" smtClean="0"/>
              <a:t>f</a:t>
            </a:r>
            <a:r>
              <a:rPr kumimoji="1" lang="en-US" altLang="ja-JP" sz="1200" dirty="0" smtClean="0"/>
              <a:t>ield/event/EventContactEncount.cpp</a:t>
            </a:r>
          </a:p>
          <a:p>
            <a:r>
              <a:rPr kumimoji="1" lang="ja-JP" altLang="en-US" sz="1400" dirty="0" smtClean="0"/>
              <a:t>ポケモン生成時の抽選・補正処理は以下で行っています。</a:t>
            </a:r>
            <a:endParaRPr kumimoji="1" lang="en-US" altLang="ja-JP" sz="1400" dirty="0" smtClean="0"/>
          </a:p>
          <a:p>
            <a:pPr lvl="1"/>
            <a:r>
              <a:rPr lang="en-US" altLang="ja-JP" sz="1200" dirty="0" smtClean="0"/>
              <a:t>f</a:t>
            </a:r>
            <a:r>
              <a:rPr kumimoji="1" lang="en-US" altLang="ja-JP" sz="1200" dirty="0" smtClean="0"/>
              <a:t>ield/</a:t>
            </a:r>
            <a:r>
              <a:rPr kumimoji="1" lang="en-US" altLang="ja-JP" sz="1200" dirty="0" err="1" smtClean="0"/>
              <a:t>encount</a:t>
            </a:r>
            <a:r>
              <a:rPr kumimoji="1" lang="en-US" altLang="ja-JP" sz="1200" dirty="0" smtClean="0"/>
              <a:t>/EncountPokeSet.cpp : </a:t>
            </a:r>
            <a:r>
              <a:rPr lang="en-US" altLang="ja-JP" sz="1200" dirty="0" err="1"/>
              <a:t>GetContactEncountParam</a:t>
            </a:r>
            <a:endParaRPr kumimoji="1" lang="en-US" altLang="ja-JP" sz="1200" dirty="0" smtClean="0"/>
          </a:p>
          <a:p>
            <a:r>
              <a:rPr kumimoji="1" lang="ja-JP" altLang="en-US" sz="1400" dirty="0" smtClean="0"/>
              <a:t>挙動にパターン</a:t>
            </a:r>
            <a:r>
              <a:rPr kumimoji="1" lang="en-US" altLang="ja-JP" sz="1400" dirty="0" smtClean="0"/>
              <a:t>A</a:t>
            </a:r>
            <a:r>
              <a:rPr kumimoji="1" lang="ja-JP" altLang="en-US" sz="1400" dirty="0" smtClean="0"/>
              <a:t>とパターン</a:t>
            </a:r>
            <a:r>
              <a:rPr kumimoji="1" lang="en-US" altLang="ja-JP" sz="1400" dirty="0" smtClean="0"/>
              <a:t>B</a:t>
            </a:r>
            <a:r>
              <a:rPr kumimoji="1" lang="ja-JP" altLang="en-US" sz="1400" dirty="0" smtClean="0"/>
              <a:t>があります。（詳しくは後述）</a:t>
            </a:r>
            <a:endParaRPr lang="en-US" altLang="ja-JP" dirty="0" smtClean="0"/>
          </a:p>
          <a:p>
            <a:r>
              <a:rPr lang="ja-JP" altLang="en-US" sz="1400" dirty="0" smtClean="0"/>
              <a:t>シーケンス・生成データなどは常駐データとして持ち、フィールド復帰時に復元しています。</a:t>
            </a:r>
            <a:endParaRPr lang="en-US" altLang="ja-JP" sz="1400" dirty="0" smtClean="0"/>
          </a:p>
          <a:p>
            <a:r>
              <a:rPr lang="ja-JP" altLang="en-US" sz="1400" dirty="0" smtClean="0"/>
              <a:t>逆に描画関係のデータはその都度生成しています。</a:t>
            </a:r>
            <a:endParaRPr lang="en-US" altLang="ja-JP" sz="1400" dirty="0" smtClean="0"/>
          </a:p>
        </p:txBody>
      </p:sp>
    </p:spTree>
    <p:extLst>
      <p:ext uri="{BB962C8B-B14F-4D97-AF65-F5344CB8AC3E}">
        <p14:creationId xmlns:p14="http://schemas.microsoft.com/office/powerpoint/2010/main" val="35691562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ふれあいエンカウント パターン</a:t>
            </a:r>
            <a:r>
              <a:rPr kumimoji="1" lang="en-US" altLang="ja-JP" dirty="0" smtClean="0"/>
              <a:t>A</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主に草むらで</a:t>
            </a:r>
            <a:r>
              <a:rPr lang="ja-JP" altLang="en-US" dirty="0" smtClean="0"/>
              <a:t>発生するふれあいエンカウントです。</a:t>
            </a:r>
            <a:endParaRPr lang="en-US" altLang="ja-JP" dirty="0" smtClean="0"/>
          </a:p>
          <a:p>
            <a:r>
              <a:rPr kumimoji="1" lang="ja-JP" altLang="en-US" dirty="0" smtClean="0"/>
              <a:t>草むら</a:t>
            </a:r>
            <a:r>
              <a:rPr lang="ja-JP" altLang="en-US" dirty="0" smtClean="0"/>
              <a:t>上にランダムでシンボルが発生し、一定時間で逃走します。</a:t>
            </a:r>
            <a:endParaRPr lang="en-US" altLang="ja-JP" dirty="0" smtClean="0"/>
          </a:p>
          <a:p>
            <a:r>
              <a:rPr kumimoji="1" lang="ja-JP" altLang="en-US" dirty="0" smtClean="0"/>
              <a:t>主人公が一定範囲より近くでしのび歩き以外の移動を行っても逃走します。</a:t>
            </a:r>
            <a:endParaRPr kumimoji="1" lang="en-US" altLang="ja-JP" dirty="0" smtClean="0"/>
          </a:p>
          <a:p>
            <a:r>
              <a:rPr lang="ja-JP" altLang="en-US" dirty="0" smtClean="0"/>
              <a:t>接触</a:t>
            </a:r>
            <a:r>
              <a:rPr lang="ja-JP" altLang="en-US" dirty="0"/>
              <a:t>することができる</a:t>
            </a:r>
            <a:r>
              <a:rPr lang="ja-JP" altLang="en-US" dirty="0" smtClean="0"/>
              <a:t>とエンカウントが発生します。</a:t>
            </a:r>
            <a:endParaRPr lang="en-US" altLang="ja-JP" dirty="0"/>
          </a:p>
          <a:p>
            <a:endParaRPr kumimoji="1" lang="en-US" altLang="ja-JP" dirty="0" smtClean="0"/>
          </a:p>
        </p:txBody>
      </p:sp>
    </p:spTree>
    <p:extLst>
      <p:ext uri="{BB962C8B-B14F-4D97-AF65-F5344CB8AC3E}">
        <p14:creationId xmlns:p14="http://schemas.microsoft.com/office/powerpoint/2010/main" val="164337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ふれあいエンカウント パターン</a:t>
            </a:r>
            <a:r>
              <a:rPr kumimoji="1" lang="en-US" altLang="ja-JP" dirty="0" smtClean="0"/>
              <a:t>B</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主に水上で発生するふれあいエンカウント</a:t>
            </a:r>
            <a:r>
              <a:rPr lang="ja-JP" altLang="en-US" dirty="0" smtClean="0"/>
              <a:t>です。</a:t>
            </a:r>
            <a:endParaRPr kumimoji="1" lang="en-US" altLang="ja-JP" dirty="0" smtClean="0"/>
          </a:p>
          <a:p>
            <a:r>
              <a:rPr lang="ja-JP" altLang="en-US" dirty="0" smtClean="0"/>
              <a:t>逃走条件は</a:t>
            </a:r>
            <a:r>
              <a:rPr lang="en-US" altLang="ja-JP" dirty="0" smtClean="0"/>
              <a:t>A</a:t>
            </a:r>
            <a:r>
              <a:rPr lang="ja-JP" altLang="en-US" dirty="0" smtClean="0"/>
              <a:t>と同様です。</a:t>
            </a:r>
            <a:endParaRPr lang="en-US" altLang="ja-JP" dirty="0" smtClean="0"/>
          </a:p>
          <a:p>
            <a:r>
              <a:rPr lang="ja-JP" altLang="en-US" dirty="0"/>
              <a:t>発生</a:t>
            </a:r>
            <a:r>
              <a:rPr lang="ja-JP" altLang="en-US" dirty="0" smtClean="0"/>
              <a:t>時に座標が複数箇所抽選され</a:t>
            </a:r>
            <a:r>
              <a:rPr lang="ja-JP" altLang="en-US" dirty="0"/>
              <a:t>、</a:t>
            </a:r>
            <a:r>
              <a:rPr lang="ja-JP" altLang="en-US" dirty="0" smtClean="0"/>
              <a:t>水中・地面を潜って移動します。</a:t>
            </a:r>
            <a:endParaRPr lang="en-US" altLang="ja-JP" dirty="0" smtClean="0"/>
          </a:p>
          <a:p>
            <a:r>
              <a:rPr kumimoji="1" lang="ja-JP" altLang="en-US" dirty="0" smtClean="0"/>
              <a:t>一定移動回数毎にフェイントを行います。</a:t>
            </a:r>
            <a:endParaRPr kumimoji="1" lang="en-US" altLang="ja-JP" dirty="0" smtClean="0"/>
          </a:p>
          <a:p>
            <a:r>
              <a:rPr kumimoji="1" lang="ja-JP" altLang="en-US" dirty="0" smtClean="0"/>
              <a:t>出現</a:t>
            </a:r>
            <a:r>
              <a:rPr kumimoji="1" lang="ja-JP" altLang="en-US" smtClean="0"/>
              <a:t>座標に</a:t>
            </a:r>
            <a:r>
              <a:rPr lang="ja-JP" altLang="en-US" smtClean="0"/>
              <a:t>障害物があった場合は１つ座標をスキップします。</a:t>
            </a:r>
            <a:endParaRPr kumimoji="1" lang="en-US" altLang="ja-JP" dirty="0" smtClean="0"/>
          </a:p>
        </p:txBody>
      </p:sp>
    </p:spTree>
    <p:extLst>
      <p:ext uri="{BB962C8B-B14F-4D97-AF65-F5344CB8AC3E}">
        <p14:creationId xmlns:p14="http://schemas.microsoft.com/office/powerpoint/2010/main" val="1536236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夏">
  <a:themeElements>
    <a:clrScheme name="夏">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夏">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夏">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TC101972873[[fn=夏]]</Template>
  <TotalTime>1576</TotalTime>
  <Words>520</Words>
  <Application>Microsoft Office PowerPoint</Application>
  <PresentationFormat>画面に合わせる (4:3)</PresentationFormat>
  <Paragraphs>104</Paragraphs>
  <Slides>13</Slides>
  <Notes>0</Notes>
  <HiddenSlides>0</HiddenSlides>
  <MMClips>0</MMClips>
  <ScaleCrop>false</ScaleCrop>
  <HeadingPairs>
    <vt:vector size="4" baseType="variant">
      <vt:variant>
        <vt:lpstr>テーマ</vt:lpstr>
      </vt:variant>
      <vt:variant>
        <vt:i4>1</vt:i4>
      </vt:variant>
      <vt:variant>
        <vt:lpstr>スライド タイトル</vt:lpstr>
      </vt:variant>
      <vt:variant>
        <vt:i4>13</vt:i4>
      </vt:variant>
    </vt:vector>
  </HeadingPairs>
  <TitlesOfParts>
    <vt:vector size="14" baseType="lpstr">
      <vt:lpstr>夏</vt:lpstr>
      <vt:lpstr>ふれあいの実装について</vt:lpstr>
      <vt:lpstr>目次</vt:lpstr>
      <vt:lpstr>ふれあいとは？</vt:lpstr>
      <vt:lpstr>ふれあいマネージャ</vt:lpstr>
      <vt:lpstr>ふれあいデモ</vt:lpstr>
      <vt:lpstr>ふれあいイベント</vt:lpstr>
      <vt:lpstr>ふれあいエンカウント</vt:lpstr>
      <vt:lpstr>ふれあいエンカウント パターンA</vt:lpstr>
      <vt:lpstr>ふれあいエンカウント パターンB</vt:lpstr>
      <vt:lpstr>ふれあいエンカウント 表示物構成</vt:lpstr>
      <vt:lpstr>ふれあいエンカウント コンバート環境</vt:lpstr>
      <vt:lpstr>ふれあいエンカウント コンバート環境</vt:lpstr>
      <vt:lpstr>ふれあいエンカウント 注意事項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ふれあいの実装について</dc:title>
  <dc:creator>保坂 元八</dc:creator>
  <cp:lastModifiedBy>default_gf</cp:lastModifiedBy>
  <cp:revision>56</cp:revision>
  <dcterms:created xsi:type="dcterms:W3CDTF">2014-08-06T05:43:01Z</dcterms:created>
  <dcterms:modified xsi:type="dcterms:W3CDTF">2014-08-27T08:37:34Z</dcterms:modified>
</cp:coreProperties>
</file>