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61" r:id="rId4"/>
    <p:sldId id="264" r:id="rId5"/>
    <p:sldId id="258" r:id="rId6"/>
    <p:sldId id="260" r:id="rId7"/>
    <p:sldId id="265" r:id="rId8"/>
    <p:sldId id="259" r:id="rId9"/>
    <p:sldId id="266" r:id="rId10"/>
    <p:sldId id="267" r:id="rId11"/>
    <p:sldId id="268" r:id="rId12"/>
    <p:sldId id="269" r:id="rId13"/>
    <p:sldId id="263" r:id="rId14"/>
    <p:sldId id="262" r:id="rId1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2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F45AC2C-1D3F-467E-93D2-CC4DF26E227B}" type="datetimeFigureOut">
              <a:rPr kumimoji="1" lang="ja-JP" altLang="en-US" smtClean="0"/>
              <a:t>2013/9/3</a:t>
            </a:fld>
            <a:endParaRPr kumimoji="1" lang="ja-JP" alt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C1E0E7C-BA01-4F5E-96AE-381CC0A85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5AC2C-1D3F-467E-93D2-CC4DF26E227B}" type="datetimeFigureOut">
              <a:rPr kumimoji="1" lang="ja-JP" altLang="en-US" smtClean="0"/>
              <a:t>2013/9/3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0E7C-BA01-4F5E-96AE-381CC0A85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5AC2C-1D3F-467E-93D2-CC4DF26E227B}" type="datetimeFigureOut">
              <a:rPr kumimoji="1" lang="ja-JP" altLang="en-US" smtClean="0"/>
              <a:t>2013/9/3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0E7C-BA01-4F5E-96AE-381CC0A85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5AC2C-1D3F-467E-93D2-CC4DF26E227B}" type="datetimeFigureOut">
              <a:rPr kumimoji="1" lang="ja-JP" altLang="en-US" smtClean="0"/>
              <a:t>2013/9/3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0E7C-BA01-4F5E-96AE-381CC0A85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5AC2C-1D3F-467E-93D2-CC4DF26E227B}" type="datetimeFigureOut">
              <a:rPr kumimoji="1" lang="ja-JP" altLang="en-US" smtClean="0"/>
              <a:t>2013/9/3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0E7C-BA01-4F5E-96AE-381CC0A85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5AC2C-1D3F-467E-93D2-CC4DF26E227B}" type="datetimeFigureOut">
              <a:rPr kumimoji="1" lang="ja-JP" altLang="en-US" smtClean="0"/>
              <a:t>2013/9/3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0E7C-BA01-4F5E-96AE-381CC0A85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5AC2C-1D3F-467E-93D2-CC4DF26E227B}" type="datetimeFigureOut">
              <a:rPr kumimoji="1" lang="ja-JP" altLang="en-US" smtClean="0"/>
              <a:t>2013/9/3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0E7C-BA01-4F5E-96AE-381CC0A85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5AC2C-1D3F-467E-93D2-CC4DF26E227B}" type="datetimeFigureOut">
              <a:rPr kumimoji="1" lang="ja-JP" altLang="en-US" smtClean="0"/>
              <a:t>2013/9/3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0E7C-BA01-4F5E-96AE-381CC0A85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5AC2C-1D3F-467E-93D2-CC4DF26E227B}" type="datetimeFigureOut">
              <a:rPr kumimoji="1" lang="ja-JP" altLang="en-US" smtClean="0"/>
              <a:t>2013/9/3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0E7C-BA01-4F5E-96AE-381CC0A85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5AC2C-1D3F-467E-93D2-CC4DF26E227B}" type="datetimeFigureOut">
              <a:rPr kumimoji="1" lang="ja-JP" altLang="en-US" smtClean="0"/>
              <a:t>2013/9/3</a:t>
            </a:fld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0E7C-BA01-4F5E-96AE-381CC0A85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5AC2C-1D3F-467E-93D2-CC4DF26E227B}" type="datetimeFigureOut">
              <a:rPr kumimoji="1" lang="ja-JP" altLang="en-US" smtClean="0"/>
              <a:t>2013/9/3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0E7C-BA01-4F5E-96AE-381CC0A85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F45AC2C-1D3F-467E-93D2-CC4DF26E227B}" type="datetimeFigureOut">
              <a:rPr kumimoji="1" lang="ja-JP" altLang="en-US" smtClean="0"/>
              <a:t>2013/9/3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C1E0E7C-BA01-4F5E-96AE-381CC0A85E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&#12469;&#12540;&#12496;&#21517;.gamefreak.co.jp:8080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err="1" smtClean="0"/>
              <a:t>Kujira</a:t>
            </a:r>
            <a:r>
              <a:rPr kumimoji="1" lang="ja-JP" altLang="en-US" dirty="0" smtClean="0"/>
              <a:t>における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CI</a:t>
            </a:r>
            <a:r>
              <a:rPr lang="ja-JP" altLang="en-US" dirty="0"/>
              <a:t>マシン</a:t>
            </a:r>
            <a:r>
              <a:rPr lang="ja-JP" altLang="en-US" dirty="0" smtClean="0"/>
              <a:t>の</a:t>
            </a:r>
            <a:r>
              <a:rPr lang="ja-JP" altLang="en-US" dirty="0"/>
              <a:t>働き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(</a:t>
            </a:r>
            <a:r>
              <a:rPr lang="en-US" altLang="ja-JP" sz="3100" dirty="0" err="1" smtClean="0"/>
              <a:t>hudson</a:t>
            </a:r>
            <a:r>
              <a:rPr lang="en-US" altLang="ja-JP" sz="3100" dirty="0" smtClean="0"/>
              <a:t> / </a:t>
            </a:r>
            <a:r>
              <a:rPr lang="en-US" altLang="ja-JP" sz="3100" dirty="0" err="1" smtClean="0"/>
              <a:t>jenkins</a:t>
            </a:r>
            <a:r>
              <a:rPr lang="en-US" altLang="ja-JP" sz="3100" dirty="0" smtClean="0"/>
              <a:t>)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作成日時：</a:t>
            </a:r>
            <a:r>
              <a:rPr kumimoji="1" lang="en-US" altLang="ja-JP" dirty="0" smtClean="0"/>
              <a:t>2013/06/</a:t>
            </a:r>
            <a:r>
              <a:rPr lang="en-US" altLang="ja-JP" dirty="0" smtClean="0"/>
              <a:t>19</a:t>
            </a:r>
          </a:p>
          <a:p>
            <a:r>
              <a:rPr kumimoji="1" lang="ja-JP" altLang="en-US" dirty="0" smtClean="0"/>
              <a:t>作成者：保坂 元八</a:t>
            </a:r>
            <a:endParaRPr kumimoji="1" lang="en-US" altLang="ja-JP" dirty="0" smtClean="0"/>
          </a:p>
          <a:p>
            <a:r>
              <a:rPr lang="en-US" altLang="ja-JP" dirty="0" smtClean="0"/>
              <a:t>GameFreak.inc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3051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Hudson3</a:t>
            </a:r>
            <a:r>
              <a:rPr kumimoji="1" lang="ja-JP" altLang="en-US" dirty="0" smtClean="0"/>
              <a:t>号：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sz="3600" dirty="0" err="1"/>
              <a:t>Finalrom</a:t>
            </a:r>
            <a:r>
              <a:rPr lang="ja-JP" altLang="en-US" sz="3600" dirty="0"/>
              <a:t>の作成→サーバにコピー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000" dirty="0" err="1" smtClean="0"/>
              <a:t>xy_project</a:t>
            </a:r>
            <a:r>
              <a:rPr lang="ja-JP" altLang="en-US" sz="2000" dirty="0" smtClean="0"/>
              <a:t>を</a:t>
            </a:r>
            <a:r>
              <a:rPr lang="en-US" altLang="ja-JP" sz="2000" dirty="0" err="1" smtClean="0"/>
              <a:t>fmk</a:t>
            </a:r>
            <a:r>
              <a:rPr lang="ja-JP" altLang="en-US" sz="2000" dirty="0" smtClean="0"/>
              <a:t>でビルド</a:t>
            </a:r>
            <a:endParaRPr lang="en-US" altLang="ja-JP" sz="2000" dirty="0" smtClean="0"/>
          </a:p>
          <a:p>
            <a:r>
              <a:rPr kumimoji="1" lang="en-US" altLang="ja-JP" sz="2000" dirty="0" smtClean="0"/>
              <a:t>Windows</a:t>
            </a:r>
            <a:r>
              <a:rPr kumimoji="1" lang="ja-JP" altLang="en-US" sz="2000" dirty="0" smtClean="0"/>
              <a:t>のタスクで、深夜に</a:t>
            </a:r>
            <a:r>
              <a:rPr kumimoji="1" lang="en-US" altLang="ja-JP" sz="2000" dirty="0" smtClean="0"/>
              <a:t>ROM</a:t>
            </a:r>
            <a:r>
              <a:rPr kumimoji="1" lang="ja-JP" altLang="en-US" sz="2000" dirty="0" smtClean="0"/>
              <a:t>イメージを</a:t>
            </a:r>
            <a:r>
              <a:rPr kumimoji="1" lang="en-US" altLang="ja-JP" sz="2000" dirty="0" smtClean="0"/>
              <a:t>X</a:t>
            </a:r>
            <a:r>
              <a:rPr kumimoji="1" lang="ja-JP" altLang="en-US" sz="2000" dirty="0" smtClean="0"/>
              <a:t>ドライブにコピーする。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09186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Jenkins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/>
            <a:r>
              <a:rPr lang="ja-JP" altLang="en-US" sz="2000" dirty="0" smtClean="0"/>
              <a:t>・</a:t>
            </a:r>
            <a:r>
              <a:rPr lang="ja-JP" altLang="en-US" sz="2000" dirty="0"/>
              <a:t>リソースのビルド＆コミット</a:t>
            </a:r>
          </a:p>
          <a:p>
            <a:pPr marL="0" lvl="1"/>
            <a:r>
              <a:rPr lang="en-US" altLang="ja-JP" dirty="0" smtClean="0"/>
              <a:t/>
            </a:r>
            <a:br>
              <a:rPr lang="en-US" altLang="ja-JP" dirty="0" smtClean="0"/>
            </a:b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850754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Jenkins</a:t>
            </a:r>
            <a:r>
              <a:rPr kumimoji="1" lang="ja-JP" altLang="en-US" dirty="0" smtClean="0"/>
              <a:t>：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sz="3600" dirty="0"/>
              <a:t>リソースのビルド＆コミット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000" dirty="0" err="1" smtClean="0"/>
              <a:t>xy_chara</a:t>
            </a:r>
            <a:r>
              <a:rPr lang="en-US" altLang="ja-JP" sz="2000" dirty="0" smtClean="0"/>
              <a:t>, </a:t>
            </a:r>
            <a:r>
              <a:rPr lang="en-US" altLang="ja-JP" sz="2000" dirty="0" err="1" smtClean="0"/>
              <a:t>xy_demo</a:t>
            </a:r>
            <a:r>
              <a:rPr lang="en-US" altLang="ja-JP" sz="2000" dirty="0" smtClean="0"/>
              <a:t>, </a:t>
            </a:r>
            <a:r>
              <a:rPr lang="en-US" altLang="ja-JP" sz="2000" dirty="0" err="1" smtClean="0"/>
              <a:t>xy_effect</a:t>
            </a:r>
            <a:r>
              <a:rPr lang="en-US" altLang="ja-JP" sz="2000" dirty="0" smtClean="0"/>
              <a:t>, </a:t>
            </a:r>
            <a:r>
              <a:rPr lang="en-US" altLang="ja-JP" sz="2000" dirty="0" err="1" smtClean="0"/>
              <a:t>xy_field</a:t>
            </a:r>
            <a:r>
              <a:rPr lang="en-US" altLang="ja-JP" sz="2000" dirty="0" smtClean="0"/>
              <a:t>, </a:t>
            </a:r>
            <a:r>
              <a:rPr lang="en-US" altLang="ja-JP" sz="2000" dirty="0" err="1" smtClean="0"/>
              <a:t>xy_pokemon</a:t>
            </a:r>
            <a:r>
              <a:rPr lang="en-US" altLang="ja-JP" sz="2000" dirty="0" smtClean="0"/>
              <a:t>, </a:t>
            </a:r>
            <a:r>
              <a:rPr lang="en-US" altLang="ja-JP" sz="2000" dirty="0" err="1" smtClean="0"/>
              <a:t>xy_script</a:t>
            </a:r>
            <a:r>
              <a:rPr lang="ja-JP" altLang="en-US" sz="2000" dirty="0" smtClean="0"/>
              <a:t>のビルドエラー監視</a:t>
            </a:r>
            <a:endParaRPr lang="en-US" altLang="ja-JP" sz="2000" dirty="0" smtClean="0"/>
          </a:p>
          <a:p>
            <a:r>
              <a:rPr lang="ja-JP" altLang="en-US" sz="2000" dirty="0" smtClean="0"/>
              <a:t>それぞれのリポジトリにコミットしたとき、</a:t>
            </a:r>
            <a:r>
              <a:rPr lang="en-US" altLang="ja-JP" sz="2000" dirty="0" err="1" smtClean="0"/>
              <a:t>xy_project</a:t>
            </a:r>
            <a:r>
              <a:rPr lang="ja-JP" altLang="en-US" sz="2000" dirty="0" smtClean="0"/>
              <a:t>にコピーする必要があるファイルを自動コミット。（</a:t>
            </a:r>
            <a:r>
              <a:rPr lang="en-US" altLang="ja-JP" sz="2000" dirty="0" err="1" smtClean="0"/>
              <a:t>xy_project_commit</a:t>
            </a:r>
            <a:r>
              <a:rPr lang="ja-JP" altLang="en-US" sz="2000" dirty="0" err="1"/>
              <a:t>に</a:t>
            </a:r>
            <a:r>
              <a:rPr lang="ja-JP" altLang="en-US" sz="2000" dirty="0" err="1" smtClean="0"/>
              <a:t>登</a:t>
            </a:r>
            <a:r>
              <a:rPr lang="ja-JP" altLang="en-US" sz="2000" dirty="0" smtClean="0"/>
              <a:t>録する形。）</a:t>
            </a:r>
            <a:endParaRPr lang="en-US" altLang="ja-JP" sz="2000" dirty="0" smtClean="0"/>
          </a:p>
          <a:p>
            <a:r>
              <a:rPr lang="ja-JP" altLang="en-US" sz="2000" dirty="0"/>
              <a:t>現在は</a:t>
            </a:r>
            <a:r>
              <a:rPr lang="ja-JP" altLang="en-US" sz="2000" dirty="0" smtClean="0"/>
              <a:t>停止</a:t>
            </a:r>
            <a:r>
              <a:rPr lang="ja-JP" altLang="en-US" sz="2000" dirty="0"/>
              <a:t>しているが</a:t>
            </a:r>
            <a:r>
              <a:rPr lang="ja-JP" altLang="en-US" sz="2000" dirty="0" smtClean="0"/>
              <a:t>、</a:t>
            </a:r>
            <a:r>
              <a:rPr lang="en-US" altLang="ja-JP" sz="2000" dirty="0" err="1" smtClean="0"/>
              <a:t>xy_script</a:t>
            </a:r>
            <a:r>
              <a:rPr lang="ja-JP" altLang="en-US" sz="2000" dirty="0" smtClean="0"/>
              <a:t>終了時に可愛がり用の</a:t>
            </a:r>
            <a:r>
              <a:rPr lang="en-US" altLang="ja-JP" sz="2000" dirty="0" smtClean="0"/>
              <a:t>GARC</a:t>
            </a:r>
            <a:r>
              <a:rPr lang="ja-JP" altLang="en-US" sz="2000" dirty="0" smtClean="0"/>
              <a:t>のコピーも行なっていた。　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200297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kumimoji="1" lang="ja-JP" altLang="en-US" dirty="0" smtClean="0"/>
              <a:t>今後取り入れて行きたいこと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多面的</a:t>
            </a:r>
            <a:r>
              <a:rPr lang="ja-JP" altLang="en-US" dirty="0" smtClean="0"/>
              <a:t>なテストの追加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データの</a:t>
            </a:r>
            <a:r>
              <a:rPr kumimoji="1" lang="ja-JP" altLang="en-US" dirty="0" smtClean="0"/>
              <a:t>静的チェック</a:t>
            </a:r>
            <a:endParaRPr kumimoji="1" lang="en-US" altLang="ja-JP" dirty="0" smtClean="0"/>
          </a:p>
          <a:p>
            <a:pPr lvl="2"/>
            <a:r>
              <a:rPr kumimoji="1" lang="ja-JP" altLang="en-US" dirty="0" smtClean="0"/>
              <a:t>モデルがルール通りの設定になっているか？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スクリプトの静的チェックの組み込み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ロジックの動的チェック</a:t>
            </a:r>
            <a:endParaRPr kumimoji="1" lang="en-US" altLang="ja-JP" dirty="0" smtClean="0"/>
          </a:p>
          <a:p>
            <a:pPr lvl="2"/>
            <a:r>
              <a:rPr lang="ja-JP" altLang="en-US" smtClean="0"/>
              <a:t>テストフレームワークの組み込み</a:t>
            </a:r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7513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最後</a:t>
            </a:r>
            <a:r>
              <a:rPr lang="ja-JP" altLang="en-US" dirty="0" smtClean="0"/>
              <a:t>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CI</a:t>
            </a:r>
            <a:r>
              <a:rPr kumimoji="1" lang="ja-JP" altLang="en-US" dirty="0" smtClean="0"/>
              <a:t>マシンは自動化の手助けをしてくれます。</a:t>
            </a:r>
            <a:endParaRPr kumimoji="1" lang="en-US" altLang="ja-JP" dirty="0" smtClean="0"/>
          </a:p>
          <a:p>
            <a:r>
              <a:rPr lang="ja-JP" altLang="en-US" dirty="0" smtClean="0"/>
              <a:t>アイデア次第でなんでもできます。</a:t>
            </a:r>
            <a:endParaRPr lang="en-US" altLang="ja-JP" dirty="0" smtClean="0"/>
          </a:p>
          <a:p>
            <a:r>
              <a:rPr kumimoji="1" lang="ja-JP" altLang="en-US" dirty="0" smtClean="0"/>
              <a:t>ぜひ、ご提案ください！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0193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err="1" smtClean="0"/>
              <a:t>Kujira</a:t>
            </a:r>
            <a:r>
              <a:rPr lang="ja-JP" altLang="en-US" dirty="0" smtClean="0"/>
              <a:t>にお</a:t>
            </a:r>
            <a:r>
              <a:rPr lang="ja-JP" altLang="en-US" dirty="0"/>
              <a:t>ける</a:t>
            </a:r>
            <a:r>
              <a:rPr lang="en-US" altLang="ja-JP" dirty="0" smtClean="0"/>
              <a:t>CI</a:t>
            </a:r>
            <a:r>
              <a:rPr lang="ja-JP" altLang="en-US" dirty="0" smtClean="0"/>
              <a:t>マシン構成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kumimoji="1" lang="ja-JP" altLang="en-US" b="1" dirty="0" smtClean="0"/>
              <a:t>サーバ</a:t>
            </a:r>
            <a:endParaRPr kumimoji="1" lang="en-US" altLang="ja-JP" b="1" dirty="0" smtClean="0"/>
          </a:p>
          <a:p>
            <a:pPr lvl="1"/>
            <a:r>
              <a:rPr kumimoji="1" lang="en-US" altLang="ja-JP" dirty="0" smtClean="0"/>
              <a:t>Hudson1</a:t>
            </a:r>
            <a:r>
              <a:rPr kumimoji="1" lang="ja-JP" altLang="en-US" dirty="0" smtClean="0"/>
              <a:t>号 </a:t>
            </a:r>
            <a:r>
              <a:rPr lang="en-US" altLang="ja-JP" dirty="0" err="1"/>
              <a:t>hudson-kujira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Hudson2</a:t>
            </a:r>
            <a:r>
              <a:rPr lang="ja-JP" altLang="en-US" dirty="0" smtClean="0"/>
              <a:t>号 </a:t>
            </a:r>
            <a:r>
              <a:rPr lang="en-US" altLang="ja-JP" dirty="0" smtClean="0"/>
              <a:t>hudson-kujira</a:t>
            </a:r>
            <a:r>
              <a:rPr lang="en-US" altLang="ja-JP" dirty="0"/>
              <a:t>2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Hudson3</a:t>
            </a:r>
            <a:r>
              <a:rPr kumimoji="1" lang="ja-JP" altLang="en-US" dirty="0" smtClean="0"/>
              <a:t>号 </a:t>
            </a:r>
            <a:r>
              <a:rPr lang="en-US" altLang="ja-JP" dirty="0" smtClean="0"/>
              <a:t>hudson-kujira3</a:t>
            </a:r>
            <a:endParaRPr kumimoji="1" lang="en-US" altLang="ja-JP" dirty="0" smtClean="0"/>
          </a:p>
          <a:p>
            <a:pPr lvl="1"/>
            <a:r>
              <a:rPr lang="en-US" altLang="ja-JP" dirty="0"/>
              <a:t>Jenkins </a:t>
            </a:r>
            <a:r>
              <a:rPr lang="en-US" altLang="ja-JP" dirty="0" err="1" smtClean="0"/>
              <a:t>jenkins-kujira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pPr marL="365760" lvl="1" indent="0">
              <a:buNone/>
            </a:pPr>
            <a:r>
              <a:rPr lang="en-US" altLang="ja-JP" sz="1800" dirty="0" smtClean="0">
                <a:hlinkClick r:id="rId2"/>
              </a:rPr>
              <a:t>http://[</a:t>
            </a:r>
            <a:r>
              <a:rPr lang="ja-JP" altLang="en-US" sz="1800" dirty="0" smtClean="0">
                <a:hlinkClick r:id="rId2"/>
              </a:rPr>
              <a:t>サーバ名</a:t>
            </a:r>
            <a:r>
              <a:rPr lang="en-US" altLang="ja-JP" sz="1800" dirty="0" smtClean="0">
                <a:hlinkClick r:id="rId2"/>
              </a:rPr>
              <a:t>].gamefreak.co.jp:8080</a:t>
            </a:r>
            <a:r>
              <a:rPr lang="en-US" altLang="ja-JP" sz="1800" dirty="0" smtClean="0"/>
              <a:t>/</a:t>
            </a:r>
            <a:r>
              <a:rPr lang="en-US" altLang="ja-JP" sz="1800" dirty="0" err="1" smtClean="0"/>
              <a:t>hudson</a:t>
            </a:r>
            <a:r>
              <a:rPr lang="en-US" altLang="ja-JP" sz="1800" smtClean="0"/>
              <a:t>/</a:t>
            </a:r>
            <a:endParaRPr lang="en-US" altLang="ja-JP" sz="1800" dirty="0" smtClean="0"/>
          </a:p>
          <a:p>
            <a:pPr marL="365760" lvl="1" indent="0">
              <a:buNone/>
            </a:pPr>
            <a:r>
              <a:rPr lang="en-US" altLang="ja-JP" sz="1800" dirty="0">
                <a:hlinkClick r:id="rId2"/>
              </a:rPr>
              <a:t>http://[</a:t>
            </a:r>
            <a:r>
              <a:rPr lang="ja-JP" altLang="en-US" sz="1800" dirty="0">
                <a:hlinkClick r:id="rId2"/>
              </a:rPr>
              <a:t>サーバ名</a:t>
            </a:r>
            <a:r>
              <a:rPr lang="en-US" altLang="ja-JP" sz="1800" dirty="0">
                <a:hlinkClick r:id="rId2"/>
              </a:rPr>
              <a:t>].</a:t>
            </a:r>
            <a:r>
              <a:rPr lang="en-US" altLang="ja-JP" sz="1800" dirty="0" smtClean="0">
                <a:hlinkClick r:id="rId2"/>
              </a:rPr>
              <a:t>gamefreak.co.jp:8080</a:t>
            </a:r>
            <a:r>
              <a:rPr lang="en-US" altLang="ja-JP" sz="1800" dirty="0" smtClean="0"/>
              <a:t>/</a:t>
            </a:r>
            <a:r>
              <a:rPr lang="en-US" altLang="ja-JP" sz="1800" dirty="0" err="1" smtClean="0"/>
              <a:t>jenkins</a:t>
            </a:r>
            <a:r>
              <a:rPr lang="en-US" altLang="ja-JP" sz="1800" dirty="0"/>
              <a:t>/</a:t>
            </a:r>
          </a:p>
          <a:p>
            <a:pPr marL="365760" lvl="1" indent="0">
              <a:buNone/>
            </a:pPr>
            <a:r>
              <a:rPr lang="ja-JP" altLang="en-US" sz="1800" dirty="0" smtClean="0"/>
              <a:t>で</a:t>
            </a:r>
            <a:r>
              <a:rPr lang="en-US" altLang="ja-JP" sz="1800" dirty="0" smtClean="0"/>
              <a:t>WEB</a:t>
            </a:r>
            <a:r>
              <a:rPr lang="ja-JP" altLang="en-US" sz="1800" dirty="0" smtClean="0"/>
              <a:t>ページに</a:t>
            </a:r>
            <a:r>
              <a:rPr lang="ja-JP" altLang="en-US" sz="1800" dirty="0" smtClean="0"/>
              <a:t>つながります。</a:t>
            </a:r>
            <a:endParaRPr lang="en-US" altLang="ja-JP" sz="1800" dirty="0" smtClean="0"/>
          </a:p>
          <a:p>
            <a:pPr marL="365760" lvl="1" indent="0">
              <a:buNone/>
            </a:pPr>
            <a:endParaRPr lang="en-US" altLang="ja-JP" sz="1800" dirty="0" smtClean="0"/>
          </a:p>
          <a:p>
            <a:r>
              <a:rPr lang="ja-JP" altLang="en-US" b="1" dirty="0" smtClean="0"/>
              <a:t>皆さんへの通知</a:t>
            </a:r>
            <a:endParaRPr lang="en-US" altLang="ja-JP" b="1" dirty="0"/>
          </a:p>
          <a:p>
            <a:pPr lvl="1"/>
            <a:r>
              <a:rPr lang="en-US" altLang="ja-JP" dirty="0" err="1" smtClean="0"/>
              <a:t>HudsonTrayTracker</a:t>
            </a:r>
            <a:endParaRPr lang="en-US" altLang="ja-JP" dirty="0"/>
          </a:p>
          <a:p>
            <a:pPr lvl="1"/>
            <a:endParaRPr lang="en-US" altLang="ja-JP" sz="1700" dirty="0" smtClean="0"/>
          </a:p>
          <a:p>
            <a:pPr marL="68580" indent="0">
              <a:buNone/>
            </a:pPr>
            <a:endParaRPr lang="en-US" altLang="ja-JP" sz="1700" dirty="0" smtClean="0"/>
          </a:p>
          <a:p>
            <a:pPr marL="68580" indent="0">
              <a:buNone/>
            </a:pPr>
            <a:endParaRPr lang="en-US" altLang="ja-JP" sz="1700" dirty="0" smtClean="0"/>
          </a:p>
          <a:p>
            <a:pPr marL="68580" indent="0">
              <a:buNone/>
            </a:pPr>
            <a:r>
              <a:rPr lang="en-US" altLang="ja-JP" sz="1700" dirty="0" smtClean="0"/>
              <a:t>※CI</a:t>
            </a:r>
            <a:r>
              <a:rPr lang="ja-JP" altLang="en-US" sz="1700" dirty="0" smtClean="0"/>
              <a:t>：</a:t>
            </a:r>
            <a:r>
              <a:rPr lang="en-US" altLang="ja-JP" sz="1700" dirty="0"/>
              <a:t>continuous </a:t>
            </a:r>
            <a:r>
              <a:rPr lang="en-US" altLang="ja-JP" sz="1700" dirty="0" smtClean="0"/>
              <a:t>integration</a:t>
            </a:r>
            <a:r>
              <a:rPr lang="ja-JP" altLang="en-US" sz="1700" dirty="0" smtClean="0"/>
              <a:t> 継続的インテグレーション</a:t>
            </a:r>
            <a:endParaRPr lang="en-US" altLang="ja-JP" sz="1700" dirty="0" smtClean="0"/>
          </a:p>
        </p:txBody>
      </p:sp>
    </p:spTree>
    <p:extLst>
      <p:ext uri="{BB962C8B-B14F-4D97-AF65-F5344CB8AC3E}">
        <p14:creationId xmlns:p14="http://schemas.microsoft.com/office/powerpoint/2010/main" val="3582424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それぞれの役割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b="1" dirty="0" smtClean="0"/>
              <a:t>Hudson1</a:t>
            </a:r>
            <a:r>
              <a:rPr lang="ja-JP" altLang="en-US" b="1" dirty="0" smtClean="0"/>
              <a:t>号</a:t>
            </a:r>
            <a:endParaRPr lang="en-US" altLang="ja-JP" b="1" dirty="0" smtClean="0"/>
          </a:p>
          <a:p>
            <a:pPr lvl="1"/>
            <a:r>
              <a:rPr lang="ja-JP" altLang="en-US" dirty="0"/>
              <a:t>プロジェクト</a:t>
            </a:r>
            <a:r>
              <a:rPr kumimoji="1" lang="ja-JP" altLang="en-US" dirty="0" smtClean="0"/>
              <a:t>のビルドチェック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実機</a:t>
            </a:r>
            <a:r>
              <a:rPr lang="ja-JP" altLang="en-US" dirty="0" smtClean="0"/>
              <a:t>テスト</a:t>
            </a:r>
            <a:endParaRPr lang="en-US" altLang="ja-JP" dirty="0" smtClean="0"/>
          </a:p>
          <a:p>
            <a:r>
              <a:rPr lang="en-US" altLang="ja-JP" b="1" dirty="0" smtClean="0"/>
              <a:t>Hudson2</a:t>
            </a:r>
            <a:r>
              <a:rPr lang="ja-JP" altLang="en-US" b="1" dirty="0" smtClean="0"/>
              <a:t>号</a:t>
            </a:r>
            <a:endParaRPr lang="en-US" altLang="ja-JP" b="1" dirty="0" smtClean="0"/>
          </a:p>
          <a:p>
            <a:pPr lvl="1"/>
            <a:r>
              <a:rPr lang="en-US" altLang="ja-JP" dirty="0" err="1" smtClean="0"/>
              <a:t>gflib</a:t>
            </a:r>
            <a:r>
              <a:rPr lang="en-US" altLang="ja-JP" dirty="0" smtClean="0"/>
              <a:t>/</a:t>
            </a:r>
            <a:r>
              <a:rPr lang="en-US" altLang="ja-JP" dirty="0" err="1" smtClean="0"/>
              <a:t>pmlib</a:t>
            </a:r>
            <a:r>
              <a:rPr lang="ja-JP" altLang="en-US" dirty="0" smtClean="0"/>
              <a:t>のビルド＆コミット</a:t>
            </a:r>
            <a:endParaRPr lang="en-US" altLang="ja-JP" dirty="0"/>
          </a:p>
          <a:p>
            <a:r>
              <a:rPr lang="en-US" altLang="ja-JP" b="1" dirty="0" smtClean="0"/>
              <a:t>Hudson3</a:t>
            </a:r>
            <a:r>
              <a:rPr lang="ja-JP" altLang="en-US" b="1" dirty="0" smtClean="0"/>
              <a:t>号</a:t>
            </a:r>
            <a:endParaRPr lang="en-US" altLang="ja-JP" b="1" dirty="0" smtClean="0"/>
          </a:p>
          <a:p>
            <a:pPr lvl="1"/>
            <a:r>
              <a:rPr lang="en-US" altLang="ja-JP" dirty="0" err="1" smtClean="0"/>
              <a:t>Finalrom</a:t>
            </a:r>
            <a:r>
              <a:rPr lang="ja-JP" altLang="en-US" dirty="0" smtClean="0"/>
              <a:t>の作成→サーバにコピー</a:t>
            </a:r>
            <a:endParaRPr lang="en-US" altLang="ja-JP" dirty="0" smtClean="0"/>
          </a:p>
          <a:p>
            <a:r>
              <a:rPr lang="en-US" altLang="ja-JP" b="1" dirty="0" smtClean="0"/>
              <a:t>Jenkins</a:t>
            </a:r>
          </a:p>
          <a:p>
            <a:pPr lvl="1"/>
            <a:r>
              <a:rPr lang="ja-JP" altLang="en-US" dirty="0" smtClean="0"/>
              <a:t>リソースのビルド＆コミット</a:t>
            </a:r>
            <a:endParaRPr lang="en-US" altLang="ja-JP" dirty="0" smtClean="0"/>
          </a:p>
          <a:p>
            <a:pPr marL="365760" lvl="1" indent="0">
              <a:buNone/>
            </a:pPr>
            <a:endParaRPr lang="en-US" altLang="ja-JP" dirty="0" smtClean="0"/>
          </a:p>
          <a:p>
            <a:pPr marL="365760" lvl="1" indent="0">
              <a:buNone/>
            </a:pP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637764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b="1" dirty="0" smtClean="0"/>
              <a:t>Hudson1</a:t>
            </a:r>
            <a:r>
              <a:rPr lang="ja-JP" altLang="en-US" b="1" dirty="0" smtClean="0"/>
              <a:t>号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・</a:t>
            </a:r>
            <a:r>
              <a:rPr lang="ja-JP" altLang="en-US" dirty="0" smtClean="0"/>
              <a:t>プロジェクト</a:t>
            </a:r>
            <a:r>
              <a:rPr lang="ja-JP" altLang="en-US" dirty="0"/>
              <a:t>のビルドチェック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・実機</a:t>
            </a:r>
            <a:r>
              <a:rPr lang="ja-JP" altLang="en-US" dirty="0"/>
              <a:t>テスト</a:t>
            </a:r>
            <a:r>
              <a:rPr lang="en-US" altLang="ja-JP" dirty="0"/>
              <a:t/>
            </a:r>
            <a:br>
              <a:rPr lang="en-US" altLang="ja-JP" dirty="0"/>
            </a:b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4685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Hudson1</a:t>
            </a:r>
            <a:r>
              <a:rPr lang="ja-JP" altLang="en-US" dirty="0" smtClean="0"/>
              <a:t>号</a:t>
            </a:r>
            <a:r>
              <a:rPr lang="ja-JP" altLang="en-US" dirty="0"/>
              <a:t>：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プロジェクトのビルドチェック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err="1" smtClean="0"/>
              <a:t>Kujira</a:t>
            </a:r>
            <a:r>
              <a:rPr lang="ja-JP" altLang="en-US" dirty="0" smtClean="0"/>
              <a:t>の</a:t>
            </a:r>
            <a:r>
              <a:rPr lang="en-US" altLang="ja-JP" dirty="0" smtClean="0"/>
              <a:t>make</a:t>
            </a:r>
            <a:r>
              <a:rPr lang="ja-JP" altLang="en-US" dirty="0" smtClean="0"/>
              <a:t>が通るか監視</a:t>
            </a:r>
            <a:endParaRPr lang="en-US" altLang="ja-JP" dirty="0" smtClean="0"/>
          </a:p>
          <a:p>
            <a:pPr lvl="1"/>
            <a:r>
              <a:rPr lang="en-US" altLang="ja-JP" dirty="0" err="1" smtClean="0"/>
              <a:t>x</a:t>
            </a:r>
            <a:r>
              <a:rPr kumimoji="1" lang="en-US" altLang="ja-JP" dirty="0" err="1" smtClean="0"/>
              <a:t>y_project</a:t>
            </a:r>
            <a:r>
              <a:rPr kumimoji="1" lang="ja-JP" altLang="en-US" dirty="0" smtClean="0"/>
              <a:t>にコミットを検出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自動でビルドし結果を通知してくれる</a:t>
            </a:r>
            <a:endParaRPr lang="en-US" altLang="ja-JP" dirty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pPr marL="68580" indent="0">
              <a:buNone/>
            </a:pPr>
            <a:r>
              <a:rPr lang="en-US" altLang="ja-JP" sz="1800" dirty="0" smtClean="0"/>
              <a:t>※</a:t>
            </a:r>
            <a:r>
              <a:rPr lang="ja-JP" altLang="en-US" sz="1800" dirty="0" smtClean="0"/>
              <a:t>検出方法</a:t>
            </a:r>
            <a:r>
              <a:rPr lang="en-US" altLang="ja-JP" sz="1800" dirty="0" smtClean="0"/>
              <a:t>:SVN-HOOK</a:t>
            </a:r>
            <a:r>
              <a:rPr lang="ja-JP" altLang="en-US" sz="1800" dirty="0" smtClean="0"/>
              <a:t>で</a:t>
            </a:r>
            <a:r>
              <a:rPr lang="en-US" altLang="ja-JP" sz="1800" dirty="0" smtClean="0"/>
              <a:t>URL</a:t>
            </a:r>
            <a:r>
              <a:rPr lang="ja-JP" altLang="en-US" sz="1800" dirty="0" smtClean="0"/>
              <a:t>を</a:t>
            </a:r>
            <a:r>
              <a:rPr lang="en-US" altLang="ja-JP" sz="1800" dirty="0" smtClean="0"/>
              <a:t>WGET</a:t>
            </a:r>
            <a:r>
              <a:rPr lang="ja-JP" altLang="en-US" sz="1800" dirty="0"/>
              <a:t>により</a:t>
            </a:r>
            <a:r>
              <a:rPr lang="ja-JP" altLang="en-US" sz="1800" dirty="0" smtClean="0"/>
              <a:t>叩いています</a:t>
            </a:r>
            <a:endParaRPr kumimoji="1"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755100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Hudson1</a:t>
            </a:r>
            <a:r>
              <a:rPr lang="ja-JP" altLang="en-US" dirty="0" smtClean="0"/>
              <a:t>号：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実機テスト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実機の自動テストを実行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ユーザー名を</a:t>
            </a:r>
            <a:r>
              <a:rPr kumimoji="1" lang="en-US" altLang="ja-JP" dirty="0" smtClean="0"/>
              <a:t>AUTOTEST</a:t>
            </a:r>
            <a:r>
              <a:rPr lang="ja-JP" altLang="en-US" dirty="0"/>
              <a:t>に</a:t>
            </a:r>
            <a:r>
              <a:rPr lang="ja-JP" altLang="en-US" dirty="0" smtClean="0"/>
              <a:t>してビルド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実行時</a:t>
            </a:r>
            <a:r>
              <a:rPr kumimoji="1" lang="ja-JP" altLang="en-US" dirty="0" smtClean="0"/>
              <a:t>にコマンドラインで引数を渡して分岐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テスト</a:t>
            </a:r>
            <a:r>
              <a:rPr lang="ja-JP" altLang="en-US" dirty="0" smtClean="0"/>
              <a:t>内容</a:t>
            </a:r>
            <a:endParaRPr lang="en-US" altLang="ja-JP" dirty="0" smtClean="0"/>
          </a:p>
          <a:p>
            <a:pPr lvl="2"/>
            <a:r>
              <a:rPr kumimoji="1" lang="ja-JP" altLang="en-US" dirty="0" smtClean="0"/>
              <a:t>全マップジャンプ</a:t>
            </a:r>
            <a:r>
              <a:rPr kumimoji="1" lang="en-US" altLang="ja-JP" dirty="0" smtClean="0"/>
              <a:t>+</a:t>
            </a:r>
            <a:r>
              <a:rPr kumimoji="1" lang="ja-JP" altLang="en-US" dirty="0" smtClean="0"/>
              <a:t>バトルコール</a:t>
            </a:r>
            <a:endParaRPr kumimoji="1" lang="en-US" altLang="ja-JP" dirty="0" smtClean="0"/>
          </a:p>
          <a:p>
            <a:pPr lvl="3"/>
            <a:r>
              <a:rPr kumimoji="1" lang="ja-JP" altLang="en-US" dirty="0" smtClean="0"/>
              <a:t>通信負荷がかかった状態</a:t>
            </a:r>
            <a:endParaRPr kumimoji="1" lang="en-US" altLang="ja-JP" dirty="0" smtClean="0"/>
          </a:p>
          <a:p>
            <a:pPr lvl="3"/>
            <a:r>
              <a:rPr lang="ja-JP" altLang="en-US" dirty="0"/>
              <a:t>全ての</a:t>
            </a:r>
            <a:r>
              <a:rPr lang="ja-JP" altLang="en-US" dirty="0" smtClean="0"/>
              <a:t>マップに問題なく入れるか確認</a:t>
            </a:r>
            <a:endParaRPr kumimoji="1" lang="en-US" altLang="ja-JP" dirty="0" smtClean="0"/>
          </a:p>
          <a:p>
            <a:pPr lvl="3"/>
            <a:r>
              <a:rPr lang="ja-JP" altLang="en-US" dirty="0" smtClean="0"/>
              <a:t>サウンドの不具合が発生しないことの確認</a:t>
            </a:r>
            <a:endParaRPr kumimoji="1" lang="en-US" altLang="ja-JP" dirty="0" smtClean="0"/>
          </a:p>
          <a:p>
            <a:pPr lvl="2"/>
            <a:r>
              <a:rPr kumimoji="1" lang="ja-JP" altLang="en-US" dirty="0" smtClean="0"/>
              <a:t>一部を覗いた全デモコール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244866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b="1" dirty="0" smtClean="0"/>
              <a:t>Hudson2</a:t>
            </a:r>
            <a:r>
              <a:rPr lang="ja-JP" altLang="en-US" b="1" dirty="0" smtClean="0"/>
              <a:t>号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 err="1"/>
              <a:t>gflib</a:t>
            </a:r>
            <a:r>
              <a:rPr lang="en-US" altLang="ja-JP" dirty="0"/>
              <a:t>/</a:t>
            </a:r>
            <a:r>
              <a:rPr lang="en-US" altLang="ja-JP" dirty="0" err="1"/>
              <a:t>pmlib</a:t>
            </a:r>
            <a:r>
              <a:rPr lang="ja-JP" altLang="en-US" dirty="0"/>
              <a:t>のビルド＆コミット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41129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Hudson2</a:t>
            </a:r>
            <a:r>
              <a:rPr kumimoji="1" lang="ja-JP" altLang="en-US" dirty="0" smtClean="0"/>
              <a:t>号：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err="1"/>
              <a:t>gflib</a:t>
            </a:r>
            <a:r>
              <a:rPr lang="en-US" altLang="ja-JP" dirty="0"/>
              <a:t>/</a:t>
            </a:r>
            <a:r>
              <a:rPr lang="en-US" altLang="ja-JP" dirty="0" err="1"/>
              <a:t>pmlib</a:t>
            </a:r>
            <a:r>
              <a:rPr lang="ja-JP" altLang="en-US" dirty="0"/>
              <a:t>のビルド＆</a:t>
            </a:r>
            <a:r>
              <a:rPr lang="ja-JP" altLang="en-US" dirty="0" smtClean="0"/>
              <a:t>コミット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000" dirty="0" err="1" smtClean="0"/>
              <a:t>gf</a:t>
            </a:r>
            <a:r>
              <a:rPr kumimoji="1" lang="en-US" altLang="ja-JP" sz="2000" dirty="0" err="1" smtClean="0"/>
              <a:t>lib,pmlib</a:t>
            </a:r>
            <a:r>
              <a:rPr kumimoji="1" lang="ja-JP" altLang="en-US" sz="2000" dirty="0" smtClean="0"/>
              <a:t>のビルドを</a:t>
            </a:r>
            <a:r>
              <a:rPr lang="en-US" altLang="ja-JP" sz="2000" dirty="0" err="1" smtClean="0"/>
              <a:t>dbmk,rmk,rommk,fmk</a:t>
            </a:r>
            <a:r>
              <a:rPr lang="ja-JP" altLang="en-US" sz="2000" dirty="0" smtClean="0"/>
              <a:t>で</a:t>
            </a:r>
            <a:r>
              <a:rPr lang="ja-JP" altLang="en-US" sz="2000" dirty="0" smtClean="0"/>
              <a:t>行う</a:t>
            </a:r>
            <a:endParaRPr kumimoji="1" lang="en-US" altLang="ja-JP" sz="2000" dirty="0" smtClean="0"/>
          </a:p>
          <a:p>
            <a:r>
              <a:rPr lang="ja-JP" altLang="en-US" sz="2000" dirty="0" smtClean="0"/>
              <a:t>生成</a:t>
            </a:r>
            <a:r>
              <a:rPr lang="ja-JP" altLang="en-US" sz="2000" dirty="0"/>
              <a:t>した</a:t>
            </a:r>
            <a:r>
              <a:rPr lang="en-US" altLang="ja-JP" sz="2000" dirty="0" smtClean="0"/>
              <a:t>.a</a:t>
            </a:r>
            <a:r>
              <a:rPr lang="ja-JP" altLang="en-US" sz="2000" dirty="0" smtClean="0"/>
              <a:t>を</a:t>
            </a:r>
            <a:r>
              <a:rPr lang="en-US" altLang="ja-JP" sz="2000" dirty="0" err="1" smtClean="0"/>
              <a:t>xy_project</a:t>
            </a:r>
            <a:r>
              <a:rPr lang="ja-JP" altLang="en-US" sz="2000" dirty="0" smtClean="0"/>
              <a:t>にアップ</a:t>
            </a:r>
            <a:endParaRPr lang="en-US" altLang="ja-JP" sz="2000" dirty="0" smtClean="0"/>
          </a:p>
          <a:p>
            <a:r>
              <a:rPr lang="ja-JP" altLang="en-US" sz="2000" dirty="0" smtClean="0"/>
              <a:t>最新のライブラリが常に</a:t>
            </a:r>
            <a:r>
              <a:rPr lang="en-US" altLang="ja-JP" sz="2000" dirty="0" err="1" smtClean="0"/>
              <a:t>xy_project</a:t>
            </a:r>
            <a:r>
              <a:rPr lang="ja-JP" altLang="en-US" sz="2000" dirty="0" smtClean="0"/>
              <a:t>にコミットされているという状態を担保</a:t>
            </a:r>
            <a:endParaRPr lang="en-US" altLang="ja-JP" sz="2000" dirty="0" smtClean="0"/>
          </a:p>
          <a:p>
            <a:pPr marL="6858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25773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b="1" dirty="0" smtClean="0"/>
              <a:t>Hudson3</a:t>
            </a:r>
            <a:r>
              <a:rPr lang="ja-JP" altLang="en-US" b="1" dirty="0" smtClean="0"/>
              <a:t>号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/>
            <a:r>
              <a:rPr lang="ja-JP" altLang="en-US" sz="2000" dirty="0" smtClean="0"/>
              <a:t>・</a:t>
            </a:r>
            <a:r>
              <a:rPr lang="en-US" altLang="ja-JP" sz="2000" dirty="0" err="1"/>
              <a:t>Finalrom</a:t>
            </a:r>
            <a:r>
              <a:rPr lang="ja-JP" altLang="en-US" sz="2000" dirty="0"/>
              <a:t>の作成→サーバに</a:t>
            </a:r>
            <a:r>
              <a:rPr lang="ja-JP" altLang="en-US" sz="2000" dirty="0" smtClean="0"/>
              <a:t>コピー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003102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スティン">
  <a:themeElements>
    <a:clrScheme name="オースティン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オースティン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オースティン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789</TotalTime>
  <Words>390</Words>
  <Application>Microsoft Office PowerPoint</Application>
  <PresentationFormat>画面に合わせる (4:3)</PresentationFormat>
  <Paragraphs>80</Paragraphs>
  <Slides>14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オースティン</vt:lpstr>
      <vt:lpstr>Kujiraにおける CIマシンの働き (hudson / jenkins)</vt:lpstr>
      <vt:lpstr>KujiraにおけるCIマシン構成</vt:lpstr>
      <vt:lpstr>それぞれの役割</vt:lpstr>
      <vt:lpstr>Hudson1号</vt:lpstr>
      <vt:lpstr>Hudson1号： プロジェクトのビルドチェック</vt:lpstr>
      <vt:lpstr>Hudson1号： 実機テスト</vt:lpstr>
      <vt:lpstr>Hudson2号</vt:lpstr>
      <vt:lpstr>Hudson2号： gflib/pmlibのビルド＆コミット</vt:lpstr>
      <vt:lpstr>Hudson3号</vt:lpstr>
      <vt:lpstr>Hudson3号： Finalromの作成→サーバにコピー</vt:lpstr>
      <vt:lpstr>Jenkins</vt:lpstr>
      <vt:lpstr>Jenkins： リソースのビルド＆コミット</vt:lpstr>
      <vt:lpstr> 今後取り入れて行きたいこと</vt:lpstr>
      <vt:lpstr>最後に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Kujiraにおける CIマシンの働き (hudson / jenkins)</dc:title>
  <dc:creator>hosaka_genya</dc:creator>
  <cp:lastModifiedBy>hosaka_genya</cp:lastModifiedBy>
  <cp:revision>35</cp:revision>
  <dcterms:created xsi:type="dcterms:W3CDTF">2013-06-19T03:26:37Z</dcterms:created>
  <dcterms:modified xsi:type="dcterms:W3CDTF">2013-09-03T07:44:53Z</dcterms:modified>
</cp:coreProperties>
</file>