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3" r:id="rId7"/>
    <p:sldId id="262"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36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bwMode="auto">
          <a:xfrm rot="5400000">
            <a:off x="7764621" y="1174097"/>
            <a:ext cx="2286000" cy="381000"/>
          </a:xfrm>
        </p:spPr>
        <p:txBody>
          <a:bodyPr/>
          <a:lstStyle/>
          <a:p>
            <a:fld id="{95E7616E-E3F7-4389-AA3B-47EA4D797537}" type="datetimeFigureOut">
              <a:rPr kumimoji="1" lang="ja-JP" altLang="en-US" smtClean="0"/>
              <a:t>2014/7/28</a:t>
            </a:fld>
            <a:endParaRPr kumimoji="1" lang="ja-JP" altLang="en-US"/>
          </a:p>
        </p:txBody>
      </p:sp>
      <p:sp>
        <p:nvSpPr>
          <p:cNvPr id="17" name="フッター プレースホルダー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ー 28"/>
          <p:cNvSpPr>
            <a:spLocks noGrp="1"/>
          </p:cNvSpPr>
          <p:nvPr>
            <p:ph type="sldNum" sz="quarter" idx="12"/>
          </p:nvPr>
        </p:nvSpPr>
        <p:spPr bwMode="auto">
          <a:xfrm>
            <a:off x="1325544" y="4928702"/>
            <a:ext cx="609600" cy="517524"/>
          </a:xfrm>
        </p:spPr>
        <p:txBody>
          <a:bodyPr/>
          <a:lstStyle/>
          <a:p>
            <a:fld id="{5B327B48-C0ED-4884-BEB9-365C51DBBB34}"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95E7616E-E3F7-4389-AA3B-47EA4D797537}" type="datetimeFigureOut">
              <a:rPr kumimoji="1" lang="ja-JP" altLang="en-US" smtClean="0"/>
              <a:t>2014/7/28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B327B48-C0ED-4884-BEB9-365C51DBBB34}"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95E7616E-E3F7-4389-AA3B-47EA4D797537}" type="datetimeFigureOut">
              <a:rPr kumimoji="1" lang="ja-JP" altLang="en-US" smtClean="0"/>
              <a:t>2014/7/28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B327B48-C0ED-4884-BEB9-365C51DBBB34}"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8" name="コンテンツ プレースホルダー 7"/>
          <p:cNvSpPr>
            <a:spLocks noGrp="1"/>
          </p:cNvSpPr>
          <p:nvPr>
            <p:ph sz="quarter" idx="1"/>
          </p:nvPr>
        </p:nvSpPr>
        <p:spPr>
          <a:xfrm>
            <a:off x="457200" y="1600200"/>
            <a:ext cx="7467600" cy="487375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4"/>
          </p:nvPr>
        </p:nvSpPr>
        <p:spPr/>
        <p:txBody>
          <a:bodyPr rtlCol="0"/>
          <a:lstStyle/>
          <a:p>
            <a:fld id="{95E7616E-E3F7-4389-AA3B-47EA4D797537}" type="datetimeFigureOut">
              <a:rPr kumimoji="1" lang="ja-JP" altLang="en-US" smtClean="0"/>
              <a:t>2014/7/28</a:t>
            </a:fld>
            <a:endParaRPr kumimoji="1" lang="ja-JP" altLang="en-US"/>
          </a:p>
        </p:txBody>
      </p:sp>
      <p:sp>
        <p:nvSpPr>
          <p:cNvPr id="9" name="スライド番号プレースホルダー 8"/>
          <p:cNvSpPr>
            <a:spLocks noGrp="1"/>
          </p:cNvSpPr>
          <p:nvPr>
            <p:ph type="sldNum" sz="quarter" idx="15"/>
          </p:nvPr>
        </p:nvSpPr>
        <p:spPr/>
        <p:txBody>
          <a:bodyPr rtlCol="0"/>
          <a:lstStyle/>
          <a:p>
            <a:fld id="{5B327B48-C0ED-4884-BEB9-365C51DBBB34}" type="slidenum">
              <a:rPr kumimoji="1" lang="ja-JP" altLang="en-US" smtClean="0"/>
              <a:t>‹#›</a:t>
            </a:fld>
            <a:endParaRPr kumimoji="1" lang="ja-JP" altLang="en-US"/>
          </a:p>
        </p:txBody>
      </p:sp>
      <p:sp>
        <p:nvSpPr>
          <p:cNvPr id="10" name="フッター プレースホルダー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bwMode="auto">
          <a:xfrm rot="5400000">
            <a:off x="7763256" y="1170432"/>
            <a:ext cx="2286000" cy="381000"/>
          </a:xfrm>
        </p:spPr>
        <p:txBody>
          <a:bodyPr/>
          <a:lstStyle/>
          <a:p>
            <a:fld id="{95E7616E-E3F7-4389-AA3B-47EA4D797537}" type="datetimeFigureOut">
              <a:rPr kumimoji="1" lang="ja-JP" altLang="en-US" smtClean="0"/>
              <a:t>2014/7/28</a:t>
            </a:fld>
            <a:endParaRPr kumimoji="1" lang="ja-JP" altLang="en-US"/>
          </a:p>
        </p:txBody>
      </p:sp>
      <p:sp>
        <p:nvSpPr>
          <p:cNvPr id="5" name="フッター プレースホルダー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ー 5"/>
          <p:cNvSpPr>
            <a:spLocks noGrp="1"/>
          </p:cNvSpPr>
          <p:nvPr>
            <p:ph type="sldNum" sz="quarter" idx="12"/>
          </p:nvPr>
        </p:nvSpPr>
        <p:spPr bwMode="auto">
          <a:xfrm>
            <a:off x="1340616" y="4928702"/>
            <a:ext cx="609600" cy="517524"/>
          </a:xfrm>
        </p:spPr>
        <p:txBody>
          <a:bodyPr/>
          <a:lstStyle/>
          <a:p>
            <a:fld id="{5B327B48-C0ED-4884-BEB9-365C51DBBB34}"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95E7616E-E3F7-4389-AA3B-47EA4D797537}" type="datetimeFigureOut">
              <a:rPr kumimoji="1" lang="ja-JP" altLang="en-US" smtClean="0"/>
              <a:t>2014/7/28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B327B48-C0ED-4884-BEB9-365C51DBBB34}"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270248"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マスター タイトルの書式設定</a:t>
            </a:r>
            <a:endParaRPr kumimoji="0" lang="en-US"/>
          </a:p>
        </p:txBody>
      </p:sp>
      <p:sp>
        <p:nvSpPr>
          <p:cNvPr id="7" name="日付プレースホルダー 6"/>
          <p:cNvSpPr>
            <a:spLocks noGrp="1"/>
          </p:cNvSpPr>
          <p:nvPr>
            <p:ph type="dt" sz="half" idx="10"/>
          </p:nvPr>
        </p:nvSpPr>
        <p:spPr/>
        <p:txBody>
          <a:bodyPr/>
          <a:lstStyle/>
          <a:p>
            <a:fld id="{95E7616E-E3F7-4389-AA3B-47EA4D797537}" type="datetimeFigureOut">
              <a:rPr kumimoji="1" lang="ja-JP" altLang="en-US" smtClean="0"/>
              <a:t>2014/7/28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B327B48-C0ED-4884-BEB9-365C51DBBB34}"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371975"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ー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
        <p:nvSpPr>
          <p:cNvPr id="14" name="テキスト プレースホルダー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6" name="日付プレースホルダー 5"/>
          <p:cNvSpPr>
            <a:spLocks noGrp="1"/>
          </p:cNvSpPr>
          <p:nvPr>
            <p:ph type="dt" sz="half" idx="10"/>
          </p:nvPr>
        </p:nvSpPr>
        <p:spPr/>
        <p:txBody>
          <a:bodyPr rtlCol="0"/>
          <a:lstStyle/>
          <a:p>
            <a:fld id="{95E7616E-E3F7-4389-AA3B-47EA4D797537}" type="datetimeFigureOut">
              <a:rPr kumimoji="1" lang="ja-JP" altLang="en-US" smtClean="0"/>
              <a:t>2014/7/28</a:t>
            </a:fld>
            <a:endParaRPr kumimoji="1" lang="ja-JP" altLang="en-US"/>
          </a:p>
        </p:txBody>
      </p:sp>
      <p:sp>
        <p:nvSpPr>
          <p:cNvPr id="7" name="スライド番号プレースホルダー 6"/>
          <p:cNvSpPr>
            <a:spLocks noGrp="1"/>
          </p:cNvSpPr>
          <p:nvPr>
            <p:ph type="sldNum" sz="quarter" idx="11"/>
          </p:nvPr>
        </p:nvSpPr>
        <p:spPr/>
        <p:txBody>
          <a:bodyPr rtlCol="0"/>
          <a:lstStyle/>
          <a:p>
            <a:fld id="{5B327B48-C0ED-4884-BEB9-365C51DBBB34}" type="slidenum">
              <a:rPr kumimoji="1" lang="ja-JP" altLang="en-US" smtClean="0"/>
              <a:t>‹#›</a:t>
            </a:fld>
            <a:endParaRPr kumimoji="1" lang="ja-JP" altLang="en-US"/>
          </a:p>
        </p:txBody>
      </p:sp>
      <p:sp>
        <p:nvSpPr>
          <p:cNvPr id="8" name="フッター プレースホルダー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5E7616E-E3F7-4389-AA3B-47EA4D797537}" type="datetimeFigureOut">
              <a:rPr kumimoji="1" lang="ja-JP" altLang="en-US" smtClean="0"/>
              <a:t>2014/7/28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B327B48-C0ED-4884-BEB9-365C51DBBB34}"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ー 17"/>
          <p:cNvSpPr>
            <a:spLocks noGrp="1"/>
          </p:cNvSpPr>
          <p:nvPr>
            <p:ph sz="quarter" idx="1"/>
          </p:nvPr>
        </p:nvSpPr>
        <p:spPr>
          <a:xfrm>
            <a:off x="304800" y="274320"/>
            <a:ext cx="5638800" cy="6327648"/>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ー 20"/>
          <p:cNvSpPr>
            <a:spLocks noGrp="1"/>
          </p:cNvSpPr>
          <p:nvPr>
            <p:ph type="dt" sz="half" idx="14"/>
          </p:nvPr>
        </p:nvSpPr>
        <p:spPr/>
        <p:txBody>
          <a:bodyPr rtlCol="0"/>
          <a:lstStyle/>
          <a:p>
            <a:fld id="{95E7616E-E3F7-4389-AA3B-47EA4D797537}" type="datetimeFigureOut">
              <a:rPr kumimoji="1" lang="ja-JP" altLang="en-US" smtClean="0"/>
              <a:t>2014/7/28</a:t>
            </a:fld>
            <a:endParaRPr kumimoji="1" lang="ja-JP" altLang="en-US"/>
          </a:p>
        </p:txBody>
      </p:sp>
      <p:sp>
        <p:nvSpPr>
          <p:cNvPr id="22" name="スライド番号プレースホルダー 21"/>
          <p:cNvSpPr>
            <a:spLocks noGrp="1"/>
          </p:cNvSpPr>
          <p:nvPr>
            <p:ph type="sldNum" sz="quarter" idx="15"/>
          </p:nvPr>
        </p:nvSpPr>
        <p:spPr/>
        <p:txBody>
          <a:bodyPr rtlCol="0"/>
          <a:lstStyle/>
          <a:p>
            <a:fld id="{5B327B48-C0ED-4884-BEB9-365C51DBBB34}" type="slidenum">
              <a:rPr kumimoji="1" lang="ja-JP" altLang="en-US" smtClean="0"/>
              <a:t>‹#›</a:t>
            </a:fld>
            <a:endParaRPr kumimoji="1" lang="ja-JP" altLang="en-US"/>
          </a:p>
        </p:txBody>
      </p:sp>
      <p:sp>
        <p:nvSpPr>
          <p:cNvPr id="23" name="フッター プレースホルダー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ー 16"/>
          <p:cNvSpPr>
            <a:spLocks noGrp="1"/>
          </p:cNvSpPr>
          <p:nvPr>
            <p:ph type="dt" sz="half" idx="10"/>
          </p:nvPr>
        </p:nvSpPr>
        <p:spPr/>
        <p:txBody>
          <a:bodyPr rtlCol="0"/>
          <a:lstStyle/>
          <a:p>
            <a:fld id="{95E7616E-E3F7-4389-AA3B-47EA4D797537}" type="datetimeFigureOut">
              <a:rPr kumimoji="1" lang="ja-JP" altLang="en-US" smtClean="0"/>
              <a:t>2014/7/28</a:t>
            </a:fld>
            <a:endParaRPr kumimoji="1" lang="ja-JP" altLang="en-US"/>
          </a:p>
        </p:txBody>
      </p:sp>
      <p:sp>
        <p:nvSpPr>
          <p:cNvPr id="18" name="スライド番号プレースホルダー 17"/>
          <p:cNvSpPr>
            <a:spLocks noGrp="1"/>
          </p:cNvSpPr>
          <p:nvPr>
            <p:ph type="sldNum" sz="quarter" idx="11"/>
          </p:nvPr>
        </p:nvSpPr>
        <p:spPr/>
        <p:txBody>
          <a:bodyPr rtlCol="0"/>
          <a:lstStyle/>
          <a:p>
            <a:fld id="{5B327B48-C0ED-4884-BEB9-365C51DBBB34}" type="slidenum">
              <a:rPr kumimoji="1" lang="ja-JP" altLang="en-US" smtClean="0"/>
              <a:t>‹#›</a:t>
            </a:fld>
            <a:endParaRPr kumimoji="1" lang="ja-JP" altLang="en-US"/>
          </a:p>
        </p:txBody>
      </p:sp>
      <p:sp>
        <p:nvSpPr>
          <p:cNvPr id="21" name="フッター プレースホルダー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ー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5E7616E-E3F7-4389-AA3B-47EA4D797537}" type="datetimeFigureOut">
              <a:rPr kumimoji="1" lang="ja-JP" altLang="en-US" smtClean="0"/>
              <a:t>2014/7/28</a:t>
            </a:fld>
            <a:endParaRPr kumimoji="1" lang="ja-JP" altLang="en-US"/>
          </a:p>
        </p:txBody>
      </p:sp>
      <p:sp>
        <p:nvSpPr>
          <p:cNvPr id="3" name="フッター プレースホルダー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ー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B327B48-C0ED-4884-BEB9-365C51DBBB34}"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ngo-jenkins7:8080/jenkins/" TargetMode="External"/><Relationship Id="rId2" Type="http://schemas.openxmlformats.org/officeDocument/2006/relationships/hyperlink" Target="http://sango-jenkins1:8080/jenkins/" TargetMode="External"/><Relationship Id="rId1" Type="http://schemas.openxmlformats.org/officeDocument/2006/relationships/slideLayout" Target="../slideLayouts/slideLayout2.xml"/><Relationship Id="rId4" Type="http://schemas.openxmlformats.org/officeDocument/2006/relationships/hyperlink" Target="http://hudosn-kujira2:8080/huds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en-US" altLang="ja-JP" dirty="0" smtClean="0"/>
              <a:t>Sango</a:t>
            </a:r>
            <a:r>
              <a:rPr kumimoji="1" lang="ja-JP" altLang="en-US" dirty="0" smtClean="0"/>
              <a:t>における</a:t>
            </a:r>
            <a:r>
              <a:rPr kumimoji="1" lang="en-US" altLang="ja-JP" dirty="0" err="1" smtClean="0"/>
              <a:t>jenkins</a:t>
            </a:r>
            <a:r>
              <a:rPr kumimoji="1" lang="ja-JP" altLang="en-US" dirty="0" smtClean="0"/>
              <a:t>の働き</a:t>
            </a: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作成者：保坂　元八</a:t>
            </a:r>
            <a:endParaRPr kumimoji="1" lang="en-US" altLang="ja-JP" dirty="0" smtClean="0"/>
          </a:p>
          <a:p>
            <a:r>
              <a:rPr kumimoji="1" lang="ja-JP" altLang="en-US" dirty="0" smtClean="0"/>
              <a:t>作成日時：</a:t>
            </a:r>
            <a:r>
              <a:rPr kumimoji="1" lang="en-US" altLang="ja-JP" dirty="0" smtClean="0"/>
              <a:t>2014/06/30</a:t>
            </a:r>
          </a:p>
          <a:p>
            <a:r>
              <a:rPr lang="en-US" altLang="ja-JP" dirty="0"/>
              <a:t>GameFreak.inc</a:t>
            </a:r>
            <a:endParaRPr kumimoji="1" lang="ja-JP" altLang="en-US" dirty="0"/>
          </a:p>
        </p:txBody>
      </p:sp>
    </p:spTree>
    <p:extLst>
      <p:ext uri="{BB962C8B-B14F-4D97-AF65-F5344CB8AC3E}">
        <p14:creationId xmlns:p14="http://schemas.microsoft.com/office/powerpoint/2010/main" val="3761219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r>
              <a:rPr kumimoji="1" lang="ja-JP" altLang="en-US" dirty="0" smtClean="0"/>
              <a:t>概要</a:t>
            </a:r>
            <a:endParaRPr kumimoji="1" lang="en-US" altLang="ja-JP" dirty="0" smtClean="0"/>
          </a:p>
          <a:p>
            <a:r>
              <a:rPr kumimoji="1" lang="ja-JP" altLang="en-US" dirty="0" smtClean="0"/>
              <a:t>構成</a:t>
            </a:r>
            <a:endParaRPr kumimoji="1" lang="en-US" altLang="ja-JP" dirty="0" smtClean="0"/>
          </a:p>
          <a:p>
            <a:r>
              <a:rPr kumimoji="1" lang="ja-JP" altLang="en-US" dirty="0" smtClean="0"/>
              <a:t>自動コミットのパイプライン</a:t>
            </a:r>
            <a:endParaRPr kumimoji="1" lang="en-US" altLang="ja-JP" dirty="0" smtClean="0"/>
          </a:p>
          <a:p>
            <a:r>
              <a:rPr lang="ja-JP" altLang="en-US" dirty="0" smtClean="0"/>
              <a:t>反省点</a:t>
            </a:r>
            <a:endParaRPr kumimoji="1" lang="en-US" altLang="ja-JP" dirty="0" smtClean="0"/>
          </a:p>
        </p:txBody>
      </p:sp>
    </p:spTree>
    <p:extLst>
      <p:ext uri="{BB962C8B-B14F-4D97-AF65-F5344CB8AC3E}">
        <p14:creationId xmlns:p14="http://schemas.microsoft.com/office/powerpoint/2010/main" val="452856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概要</a:t>
            </a:r>
            <a:endParaRPr kumimoji="1" lang="ja-JP" altLang="en-US" dirty="0"/>
          </a:p>
        </p:txBody>
      </p:sp>
      <p:sp>
        <p:nvSpPr>
          <p:cNvPr id="3" name="コンテンツ プレースホルダー 2"/>
          <p:cNvSpPr>
            <a:spLocks noGrp="1"/>
          </p:cNvSpPr>
          <p:nvPr>
            <p:ph sz="quarter" idx="1"/>
          </p:nvPr>
        </p:nvSpPr>
        <p:spPr/>
        <p:txBody>
          <a:bodyPr/>
          <a:lstStyle/>
          <a:p>
            <a:r>
              <a:rPr lang="en-US" altLang="ja-JP" sz="1800" dirty="0" smtClean="0"/>
              <a:t>Sango</a:t>
            </a:r>
            <a:r>
              <a:rPr lang="ja-JP" altLang="en-US" sz="1800" dirty="0" smtClean="0"/>
              <a:t>において、</a:t>
            </a:r>
            <a:r>
              <a:rPr lang="en-US" altLang="ja-JP" sz="1800" dirty="0" err="1" smtClean="0"/>
              <a:t>jenkins</a:t>
            </a:r>
            <a:r>
              <a:rPr lang="ja-JP" altLang="en-US" sz="1800" dirty="0" smtClean="0"/>
              <a:t>は以下の処理を行っています。</a:t>
            </a:r>
            <a:endParaRPr lang="en-US" altLang="ja-JP" sz="1800" dirty="0" smtClean="0"/>
          </a:p>
          <a:p>
            <a:pPr lvl="1"/>
            <a:r>
              <a:rPr lang="ja-JP" altLang="en-US" sz="1800" dirty="0" smtClean="0"/>
              <a:t>各リポジトリの</a:t>
            </a:r>
            <a:r>
              <a:rPr lang="en-US" altLang="ja-JP" sz="1800" dirty="0" smtClean="0"/>
              <a:t>make</a:t>
            </a:r>
            <a:r>
              <a:rPr lang="ja-JP" altLang="en-US" sz="1800" dirty="0" smtClean="0"/>
              <a:t>テスト</a:t>
            </a:r>
            <a:endParaRPr lang="en-US" altLang="ja-JP" sz="1800" dirty="0" smtClean="0"/>
          </a:p>
          <a:p>
            <a:pPr lvl="1"/>
            <a:r>
              <a:rPr kumimoji="1" lang="ja-JP" altLang="en-US" sz="1800" dirty="0" smtClean="0"/>
              <a:t>自動コミット</a:t>
            </a:r>
            <a:endParaRPr kumimoji="1" lang="en-US" altLang="ja-JP" sz="1800" dirty="0" smtClean="0"/>
          </a:p>
          <a:p>
            <a:pPr lvl="1"/>
            <a:r>
              <a:rPr kumimoji="1" lang="ja-JP" altLang="en-US" sz="1800" dirty="0" smtClean="0"/>
              <a:t>実機テスト（全マップチェック、フィールド生成チェック）</a:t>
            </a:r>
            <a:endParaRPr kumimoji="1" lang="en-US" altLang="ja-JP" sz="1800" dirty="0" smtClean="0"/>
          </a:p>
          <a:p>
            <a:pPr lvl="1"/>
            <a:r>
              <a:rPr lang="en-US" altLang="ja-JP" sz="1800" dirty="0" err="1" smtClean="0"/>
              <a:t>ctex</a:t>
            </a:r>
            <a:r>
              <a:rPr lang="en-US" altLang="ja-JP" sz="1800" dirty="0" smtClean="0"/>
              <a:t>(</a:t>
            </a:r>
            <a:r>
              <a:rPr lang="ja-JP" altLang="en-US" sz="1800" dirty="0" smtClean="0"/>
              <a:t>管理データ生成・高品質圧縮）</a:t>
            </a:r>
            <a:endParaRPr lang="en-US" altLang="ja-JP" sz="1800" dirty="0" smtClean="0"/>
          </a:p>
          <a:p>
            <a:pPr lvl="1"/>
            <a:endParaRPr lang="en-US" altLang="ja-JP" sz="1800" dirty="0"/>
          </a:p>
          <a:p>
            <a:r>
              <a:rPr lang="ja-JP" altLang="en-US" sz="1800" dirty="0" smtClean="0"/>
              <a:t>これらの結果を</a:t>
            </a:r>
            <a:r>
              <a:rPr lang="en-US" altLang="ja-JP" sz="1800" dirty="0" smtClean="0"/>
              <a:t>RSS</a:t>
            </a:r>
            <a:r>
              <a:rPr lang="ja-JP" altLang="en-US" sz="1800" dirty="0" smtClean="0"/>
              <a:t>を利用して、各作業者のマシンで監視しています。（</a:t>
            </a:r>
            <a:r>
              <a:rPr lang="en-US" altLang="ja-JP" sz="1800" dirty="0" err="1" smtClean="0"/>
              <a:t>HudsonTrayTracker</a:t>
            </a:r>
            <a:r>
              <a:rPr lang="ja-JP" altLang="en-US" sz="1800" dirty="0" smtClean="0"/>
              <a:t>を使用）</a:t>
            </a:r>
            <a:endParaRPr lang="en-US" altLang="ja-JP" sz="1800" dirty="0" smtClean="0"/>
          </a:p>
          <a:p>
            <a:endParaRPr lang="en-US" altLang="ja-JP" sz="1800" dirty="0"/>
          </a:p>
          <a:p>
            <a:r>
              <a:rPr lang="ja-JP" altLang="en-US" sz="1800" dirty="0" smtClean="0"/>
              <a:t>利用</a:t>
            </a:r>
            <a:r>
              <a:rPr lang="ja-JP" altLang="en-US" sz="1800" dirty="0" smtClean="0"/>
              <a:t>した</a:t>
            </a:r>
            <a:r>
              <a:rPr lang="en-US" altLang="ja-JP" sz="1800" dirty="0" err="1" smtClean="0"/>
              <a:t>jenkins</a:t>
            </a:r>
            <a:r>
              <a:rPr lang="ja-JP" altLang="en-US" sz="1800" dirty="0" smtClean="0"/>
              <a:t>のバージョンは</a:t>
            </a:r>
            <a:r>
              <a:rPr lang="en-US" altLang="ja-JP" sz="1800" dirty="0" err="1" smtClean="0"/>
              <a:t>ver</a:t>
            </a:r>
            <a:r>
              <a:rPr lang="en-US" altLang="ja-JP" sz="1800" dirty="0" smtClean="0"/>
              <a:t> 1.523</a:t>
            </a:r>
            <a:r>
              <a:rPr lang="ja-JP" altLang="en-US" sz="1800" dirty="0" smtClean="0"/>
              <a:t>です。</a:t>
            </a:r>
            <a:endParaRPr lang="ja-JP" altLang="en-US" sz="1800" dirty="0"/>
          </a:p>
          <a:p>
            <a:endParaRPr lang="en-US" altLang="ja-JP" dirty="0" smtClean="0"/>
          </a:p>
        </p:txBody>
      </p:sp>
    </p:spTree>
    <p:extLst>
      <p:ext uri="{BB962C8B-B14F-4D97-AF65-F5344CB8AC3E}">
        <p14:creationId xmlns:p14="http://schemas.microsoft.com/office/powerpoint/2010/main" val="2060899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構成</a:t>
            </a:r>
            <a:endParaRPr kumimoji="1" lang="ja-JP" altLang="en-US" dirty="0"/>
          </a:p>
        </p:txBody>
      </p:sp>
      <p:sp>
        <p:nvSpPr>
          <p:cNvPr id="3" name="コンテンツ プレースホルダー 2"/>
          <p:cNvSpPr>
            <a:spLocks noGrp="1"/>
          </p:cNvSpPr>
          <p:nvPr>
            <p:ph sz="quarter" idx="1"/>
          </p:nvPr>
        </p:nvSpPr>
        <p:spPr/>
        <p:txBody>
          <a:bodyPr>
            <a:normAutofit fontScale="62500" lnSpcReduction="20000"/>
          </a:bodyPr>
          <a:lstStyle/>
          <a:p>
            <a:pPr marL="0" indent="0">
              <a:buNone/>
            </a:pPr>
            <a:r>
              <a:rPr lang="en-US" altLang="ja-JP" dirty="0" smtClean="0">
                <a:hlinkClick r:id="rId2"/>
              </a:rPr>
              <a:t>http://sango-jenkins1:8080/jenkins/</a:t>
            </a:r>
            <a:r>
              <a:rPr lang="ja-JP" altLang="en-US" dirty="0" smtClean="0"/>
              <a:t>　（</a:t>
            </a:r>
            <a:r>
              <a:rPr lang="en-US" altLang="ja-JP" dirty="0" smtClean="0"/>
              <a:t>W00354</a:t>
            </a:r>
            <a:r>
              <a:rPr lang="ja-JP" altLang="en-US" dirty="0" smtClean="0"/>
              <a:t>）</a:t>
            </a:r>
            <a:endParaRPr lang="en-US" altLang="ja-JP" dirty="0" smtClean="0"/>
          </a:p>
          <a:p>
            <a:pPr marL="0" indent="0">
              <a:buNone/>
            </a:pPr>
            <a:r>
              <a:rPr lang="en-US" altLang="ja-JP" dirty="0" smtClean="0"/>
              <a:t>	</a:t>
            </a:r>
            <a:r>
              <a:rPr lang="en-US" altLang="ja-JP" dirty="0" err="1" smtClean="0"/>
              <a:t>sango_project</a:t>
            </a:r>
            <a:r>
              <a:rPr lang="en-US" altLang="ja-JP" dirty="0" smtClean="0"/>
              <a:t>, message(</a:t>
            </a:r>
            <a:r>
              <a:rPr lang="en-US" altLang="ja-JP" dirty="0" err="1" smtClean="0"/>
              <a:t>sango_release</a:t>
            </a:r>
            <a:r>
              <a:rPr lang="en-US" altLang="ja-JP" dirty="0"/>
              <a:t>)</a:t>
            </a:r>
            <a:endParaRPr lang="en-US" altLang="ja-JP" dirty="0">
              <a:hlinkClick r:id="rId3"/>
            </a:endParaRPr>
          </a:p>
          <a:p>
            <a:pPr marL="0" indent="0">
              <a:buNone/>
            </a:pPr>
            <a:r>
              <a:rPr lang="en-US" altLang="ja-JP" dirty="0" smtClean="0">
                <a:hlinkClick r:id="rId2"/>
              </a:rPr>
              <a:t>http</a:t>
            </a:r>
            <a:r>
              <a:rPr lang="en-US" altLang="ja-JP" dirty="0">
                <a:hlinkClick r:id="rId2"/>
              </a:rPr>
              <a:t>://</a:t>
            </a:r>
            <a:r>
              <a:rPr lang="en-US" altLang="ja-JP" dirty="0" smtClean="0">
                <a:hlinkClick r:id="rId2"/>
              </a:rPr>
              <a:t>sango-jenkins2:8080/jenkins/</a:t>
            </a:r>
            <a:r>
              <a:rPr lang="ja-JP" altLang="en-US" dirty="0"/>
              <a:t>　（</a:t>
            </a:r>
            <a:r>
              <a:rPr lang="en-US" altLang="ja-JP" dirty="0" smtClean="0"/>
              <a:t>W00318</a:t>
            </a:r>
            <a:r>
              <a:rPr lang="ja-JP" altLang="en-US" dirty="0" smtClean="0"/>
              <a:t>）</a:t>
            </a:r>
            <a:endParaRPr lang="en-US" altLang="ja-JP" dirty="0"/>
          </a:p>
          <a:p>
            <a:pPr marL="0" indent="0">
              <a:buNone/>
            </a:pPr>
            <a:r>
              <a:rPr lang="en-US" altLang="ja-JP" dirty="0" smtClean="0"/>
              <a:t>	</a:t>
            </a:r>
            <a:r>
              <a:rPr lang="en-US" altLang="ja-JP" dirty="0" err="1" smtClean="0"/>
              <a:t>sango_field</a:t>
            </a:r>
            <a:r>
              <a:rPr lang="en-US" altLang="ja-JP" dirty="0" smtClean="0"/>
              <a:t>(</a:t>
            </a:r>
            <a:r>
              <a:rPr lang="en-US" altLang="ja-JP" dirty="0" err="1" smtClean="0"/>
              <a:t>sango_release</a:t>
            </a:r>
            <a:r>
              <a:rPr lang="en-US" altLang="ja-JP" dirty="0"/>
              <a:t>)</a:t>
            </a:r>
            <a:endParaRPr lang="en-US" altLang="ja-JP" dirty="0">
              <a:hlinkClick r:id="rId3"/>
            </a:endParaRPr>
          </a:p>
          <a:p>
            <a:pPr marL="0" indent="0">
              <a:buNone/>
            </a:pPr>
            <a:r>
              <a:rPr lang="en-US" altLang="ja-JP" dirty="0" smtClean="0">
                <a:hlinkClick r:id="rId2"/>
              </a:rPr>
              <a:t>http</a:t>
            </a:r>
            <a:r>
              <a:rPr lang="en-US" altLang="ja-JP" dirty="0">
                <a:hlinkClick r:id="rId2"/>
              </a:rPr>
              <a:t>://</a:t>
            </a:r>
            <a:r>
              <a:rPr lang="en-US" altLang="ja-JP" dirty="0" smtClean="0">
                <a:hlinkClick r:id="rId2"/>
              </a:rPr>
              <a:t>sango-jenkins3:8080/jenkins/</a:t>
            </a:r>
            <a:r>
              <a:rPr lang="ja-JP" altLang="en-US" dirty="0"/>
              <a:t>　（</a:t>
            </a:r>
            <a:r>
              <a:rPr lang="en-US" altLang="ja-JP" dirty="0" smtClean="0"/>
              <a:t>W00331</a:t>
            </a:r>
            <a:r>
              <a:rPr lang="ja-JP" altLang="en-US" dirty="0" smtClean="0"/>
              <a:t>）</a:t>
            </a:r>
            <a:endParaRPr lang="en-US" altLang="ja-JP" dirty="0"/>
          </a:p>
          <a:p>
            <a:pPr marL="0" indent="0">
              <a:buNone/>
            </a:pPr>
            <a:r>
              <a:rPr lang="en-US" altLang="ja-JP" dirty="0" smtClean="0"/>
              <a:t>	</a:t>
            </a:r>
            <a:r>
              <a:rPr lang="en-US" altLang="ja-JP" dirty="0" err="1" smtClean="0"/>
              <a:t>sango_app</a:t>
            </a:r>
            <a:r>
              <a:rPr lang="en-US" altLang="ja-JP" dirty="0" smtClean="0"/>
              <a:t>(</a:t>
            </a:r>
            <a:r>
              <a:rPr lang="en-US" altLang="ja-JP" dirty="0" err="1" smtClean="0"/>
              <a:t>sango_release</a:t>
            </a:r>
            <a:r>
              <a:rPr lang="en-US" altLang="ja-JP" dirty="0"/>
              <a:t>)</a:t>
            </a:r>
            <a:endParaRPr lang="en-US" altLang="ja-JP" dirty="0">
              <a:hlinkClick r:id="rId3"/>
            </a:endParaRPr>
          </a:p>
          <a:p>
            <a:pPr marL="0" indent="0">
              <a:buNone/>
            </a:pPr>
            <a:r>
              <a:rPr lang="en-US" altLang="ja-JP" dirty="0" smtClean="0">
                <a:hlinkClick r:id="rId2"/>
              </a:rPr>
              <a:t>http</a:t>
            </a:r>
            <a:r>
              <a:rPr lang="en-US" altLang="ja-JP" dirty="0">
                <a:hlinkClick r:id="rId2"/>
              </a:rPr>
              <a:t>://</a:t>
            </a:r>
            <a:r>
              <a:rPr lang="en-US" altLang="ja-JP" dirty="0" smtClean="0">
                <a:hlinkClick r:id="rId2"/>
              </a:rPr>
              <a:t>sango-jenkins4:8080/jenkins/</a:t>
            </a:r>
            <a:r>
              <a:rPr lang="ja-JP" altLang="en-US" dirty="0"/>
              <a:t>　（</a:t>
            </a:r>
            <a:r>
              <a:rPr lang="en-US" altLang="ja-JP" dirty="0" smtClean="0"/>
              <a:t>W00327</a:t>
            </a:r>
            <a:r>
              <a:rPr lang="ja-JP" altLang="en-US" dirty="0" smtClean="0"/>
              <a:t>）</a:t>
            </a:r>
            <a:endParaRPr lang="en-US" altLang="ja-JP" dirty="0"/>
          </a:p>
          <a:p>
            <a:pPr marL="0" indent="0">
              <a:buNone/>
            </a:pPr>
            <a:r>
              <a:rPr lang="en-US" altLang="ja-JP" dirty="0" smtClean="0"/>
              <a:t>	</a:t>
            </a:r>
            <a:r>
              <a:rPr lang="en-US" altLang="ja-JP" dirty="0" err="1" smtClean="0"/>
              <a:t>sango_demo</a:t>
            </a:r>
            <a:r>
              <a:rPr lang="en-US" altLang="ja-JP" dirty="0" smtClean="0"/>
              <a:t>, </a:t>
            </a:r>
            <a:r>
              <a:rPr lang="en-US" altLang="ja-JP" dirty="0" err="1" smtClean="0"/>
              <a:t>sango_effect</a:t>
            </a:r>
            <a:r>
              <a:rPr lang="en-US" altLang="ja-JP" dirty="0" smtClean="0"/>
              <a:t>(</a:t>
            </a:r>
            <a:r>
              <a:rPr lang="en-US" altLang="ja-JP" dirty="0" err="1" smtClean="0"/>
              <a:t>sango_release</a:t>
            </a:r>
            <a:r>
              <a:rPr lang="en-US" altLang="ja-JP" dirty="0"/>
              <a:t>)</a:t>
            </a:r>
            <a:endParaRPr lang="en-US" altLang="ja-JP" dirty="0">
              <a:hlinkClick r:id="rId3"/>
            </a:endParaRPr>
          </a:p>
          <a:p>
            <a:pPr marL="0" indent="0">
              <a:buNone/>
            </a:pPr>
            <a:r>
              <a:rPr lang="en-US" altLang="ja-JP" dirty="0" smtClean="0">
                <a:hlinkClick r:id="rId2"/>
              </a:rPr>
              <a:t>http</a:t>
            </a:r>
            <a:r>
              <a:rPr lang="en-US" altLang="ja-JP" dirty="0">
                <a:hlinkClick r:id="rId2"/>
              </a:rPr>
              <a:t>://</a:t>
            </a:r>
            <a:r>
              <a:rPr lang="en-US" altLang="ja-JP" dirty="0" smtClean="0">
                <a:hlinkClick r:id="rId2"/>
              </a:rPr>
              <a:t>sango-jenkins5:8080/jenkins/</a:t>
            </a:r>
            <a:r>
              <a:rPr lang="ja-JP" altLang="en-US" dirty="0"/>
              <a:t>　（</a:t>
            </a:r>
            <a:r>
              <a:rPr lang="en-US" altLang="ja-JP" dirty="0" smtClean="0"/>
              <a:t>W00328</a:t>
            </a:r>
            <a:r>
              <a:rPr lang="ja-JP" altLang="en-US" dirty="0" smtClean="0"/>
              <a:t>）</a:t>
            </a:r>
            <a:endParaRPr lang="en-US" altLang="ja-JP" dirty="0"/>
          </a:p>
          <a:p>
            <a:pPr marL="0" indent="0">
              <a:buNone/>
            </a:pPr>
            <a:r>
              <a:rPr lang="en-US" altLang="ja-JP" dirty="0" smtClean="0"/>
              <a:t>	</a:t>
            </a:r>
            <a:r>
              <a:rPr lang="ja-JP" altLang="en-US" dirty="0" smtClean="0"/>
              <a:t>実機テスト、</a:t>
            </a:r>
            <a:r>
              <a:rPr lang="en-US" altLang="ja-JP" dirty="0" err="1" smtClean="0"/>
              <a:t>ctex</a:t>
            </a:r>
            <a:r>
              <a:rPr lang="ja-JP" altLang="en-US" dirty="0" smtClean="0"/>
              <a:t>関連の処理</a:t>
            </a:r>
            <a:r>
              <a:rPr lang="en-US" altLang="ja-JP" dirty="0" smtClean="0"/>
              <a:t>(trunk)</a:t>
            </a:r>
            <a:endParaRPr lang="en-US" altLang="ja-JP" dirty="0">
              <a:hlinkClick r:id="rId3"/>
            </a:endParaRPr>
          </a:p>
          <a:p>
            <a:pPr marL="0" indent="0">
              <a:buNone/>
            </a:pPr>
            <a:r>
              <a:rPr lang="en-US" altLang="ja-JP" dirty="0" smtClean="0">
                <a:hlinkClick r:id="rId2"/>
              </a:rPr>
              <a:t>http</a:t>
            </a:r>
            <a:r>
              <a:rPr lang="en-US" altLang="ja-JP" dirty="0">
                <a:hlinkClick r:id="rId2"/>
              </a:rPr>
              <a:t>://</a:t>
            </a:r>
            <a:r>
              <a:rPr lang="en-US" altLang="ja-JP" dirty="0" smtClean="0">
                <a:hlinkClick r:id="rId2"/>
              </a:rPr>
              <a:t>sango-jenkins6:8080/jenkins/</a:t>
            </a:r>
            <a:r>
              <a:rPr lang="ja-JP" altLang="en-US" dirty="0"/>
              <a:t>　（</a:t>
            </a:r>
            <a:r>
              <a:rPr lang="en-US" altLang="ja-JP" dirty="0" smtClean="0"/>
              <a:t>W00365</a:t>
            </a:r>
            <a:r>
              <a:rPr lang="ja-JP" altLang="en-US" dirty="0" smtClean="0"/>
              <a:t>）</a:t>
            </a:r>
            <a:endParaRPr lang="en-US" altLang="ja-JP" dirty="0"/>
          </a:p>
          <a:p>
            <a:pPr marL="0" indent="0">
              <a:buNone/>
            </a:pPr>
            <a:r>
              <a:rPr lang="en-US" altLang="ja-JP" dirty="0"/>
              <a:t>	</a:t>
            </a:r>
            <a:r>
              <a:rPr lang="en-US" altLang="ja-JP" dirty="0" err="1" smtClean="0"/>
              <a:t>sango_chara</a:t>
            </a:r>
            <a:r>
              <a:rPr lang="en-US" altLang="ja-JP" dirty="0" smtClean="0"/>
              <a:t>(</a:t>
            </a:r>
            <a:r>
              <a:rPr lang="en-US" altLang="ja-JP" dirty="0" err="1" smtClean="0"/>
              <a:t>sango_release</a:t>
            </a:r>
            <a:r>
              <a:rPr lang="en-US" altLang="ja-JP" dirty="0" smtClean="0"/>
              <a:t>)</a:t>
            </a:r>
            <a:endParaRPr lang="en-US" altLang="ja-JP" dirty="0" smtClean="0">
              <a:hlinkClick r:id="rId3"/>
            </a:endParaRPr>
          </a:p>
          <a:p>
            <a:pPr marL="0" indent="0">
              <a:buNone/>
            </a:pPr>
            <a:r>
              <a:rPr lang="en-US" altLang="ja-JP" dirty="0" smtClean="0">
                <a:hlinkClick r:id="rId3"/>
              </a:rPr>
              <a:t>http</a:t>
            </a:r>
            <a:r>
              <a:rPr lang="en-US" altLang="ja-JP" dirty="0">
                <a:hlinkClick r:id="rId3"/>
              </a:rPr>
              <a:t>://</a:t>
            </a:r>
            <a:r>
              <a:rPr lang="en-US" altLang="ja-JP" dirty="0" smtClean="0">
                <a:hlinkClick r:id="rId3"/>
              </a:rPr>
              <a:t>sango-jenkins7:8080/jenkins/</a:t>
            </a:r>
            <a:r>
              <a:rPr lang="ja-JP" altLang="en-US" dirty="0"/>
              <a:t>　</a:t>
            </a:r>
            <a:r>
              <a:rPr lang="ja-JP" altLang="en-US" dirty="0" smtClean="0"/>
              <a:t>（</a:t>
            </a:r>
            <a:r>
              <a:rPr lang="en-US" altLang="ja-JP" dirty="0" smtClean="0"/>
              <a:t>W00305</a:t>
            </a:r>
            <a:r>
              <a:rPr lang="ja-JP" altLang="en-US" dirty="0" smtClean="0"/>
              <a:t>）</a:t>
            </a:r>
            <a:endParaRPr lang="en-US" altLang="ja-JP" dirty="0" smtClean="0"/>
          </a:p>
          <a:p>
            <a:pPr marL="0" indent="0">
              <a:buNone/>
            </a:pPr>
            <a:r>
              <a:rPr lang="en-US" altLang="ja-JP" dirty="0"/>
              <a:t>	</a:t>
            </a:r>
            <a:r>
              <a:rPr lang="ja-JP" altLang="en-US" dirty="0" smtClean="0"/>
              <a:t>全リポジトリ</a:t>
            </a:r>
            <a:r>
              <a:rPr lang="en-US" altLang="ja-JP" dirty="0" smtClean="0"/>
              <a:t>(trunk)</a:t>
            </a:r>
            <a:endParaRPr lang="en-US" altLang="ja-JP" dirty="0"/>
          </a:p>
          <a:p>
            <a:pPr marL="0" indent="0">
              <a:buNone/>
            </a:pPr>
            <a:r>
              <a:rPr lang="en-US" altLang="ja-JP" dirty="0">
                <a:hlinkClick r:id="rId3"/>
              </a:rPr>
              <a:t>http://</a:t>
            </a:r>
            <a:r>
              <a:rPr lang="en-US" altLang="ja-JP" dirty="0" smtClean="0">
                <a:hlinkClick r:id="rId3"/>
              </a:rPr>
              <a:t>sango-jenkins8:8080/jenkins</a:t>
            </a:r>
            <a:r>
              <a:rPr lang="en-US" altLang="ja-JP" dirty="0">
                <a:hlinkClick r:id="rId3"/>
              </a:rPr>
              <a:t>/</a:t>
            </a:r>
            <a:r>
              <a:rPr lang="ja-JP" altLang="en-US" dirty="0"/>
              <a:t>　（</a:t>
            </a:r>
            <a:r>
              <a:rPr lang="en-US" altLang="ja-JP" dirty="0" smtClean="0"/>
              <a:t>W00315</a:t>
            </a:r>
            <a:r>
              <a:rPr lang="ja-JP" altLang="en-US" dirty="0"/>
              <a:t>）</a:t>
            </a:r>
            <a:endParaRPr lang="en-US" altLang="ja-JP" dirty="0"/>
          </a:p>
          <a:p>
            <a:pPr marL="0" indent="0">
              <a:buNone/>
            </a:pPr>
            <a:r>
              <a:rPr lang="en-US" altLang="ja-JP" dirty="0" smtClean="0"/>
              <a:t>	</a:t>
            </a:r>
            <a:r>
              <a:rPr lang="en-US" altLang="ja-JP" dirty="0" err="1" smtClean="0"/>
              <a:t>sango_project</a:t>
            </a:r>
            <a:r>
              <a:rPr lang="en-US" altLang="ja-JP" dirty="0" smtClean="0"/>
              <a:t>, </a:t>
            </a:r>
            <a:r>
              <a:rPr lang="en-US" altLang="ja-JP" dirty="0" err="1" smtClean="0"/>
              <a:t>sango_field</a:t>
            </a:r>
            <a:r>
              <a:rPr lang="en-US" altLang="ja-JP" dirty="0" smtClean="0"/>
              <a:t>(</a:t>
            </a:r>
            <a:r>
              <a:rPr lang="en-US" altLang="ja-JP" dirty="0" err="1" smtClean="0"/>
              <a:t>sango_sp</a:t>
            </a:r>
            <a:r>
              <a:rPr lang="en-US" altLang="ja-JP" dirty="0" smtClean="0"/>
              <a:t>)</a:t>
            </a:r>
            <a:endParaRPr lang="en-US" altLang="ja-JP" dirty="0"/>
          </a:p>
          <a:p>
            <a:pPr marL="0" indent="0">
              <a:buNone/>
            </a:pPr>
            <a:r>
              <a:rPr lang="en-US" altLang="ja-JP" dirty="0" smtClean="0">
                <a:hlinkClick r:id="rId4"/>
              </a:rPr>
              <a:t>http://hudosn-kujira2:8080/hudson/</a:t>
            </a:r>
            <a:r>
              <a:rPr lang="ja-JP" altLang="en-US" dirty="0" smtClean="0"/>
              <a:t>　（</a:t>
            </a:r>
            <a:r>
              <a:rPr lang="en-US" altLang="ja-JP" dirty="0" smtClean="0"/>
              <a:t>W00334</a:t>
            </a:r>
            <a:r>
              <a:rPr lang="ja-JP" altLang="en-US" dirty="0" smtClean="0"/>
              <a:t>）</a:t>
            </a:r>
            <a:endParaRPr lang="en-US" altLang="ja-JP" dirty="0" smtClean="0"/>
          </a:p>
          <a:p>
            <a:pPr marL="0" indent="0">
              <a:buNone/>
            </a:pPr>
            <a:r>
              <a:rPr kumimoji="1" lang="en-US" altLang="ja-JP" dirty="0" smtClean="0"/>
              <a:t>	</a:t>
            </a:r>
            <a:r>
              <a:rPr kumimoji="1" lang="en-US" altLang="ja-JP" dirty="0" err="1" smtClean="0"/>
              <a:t>gflib_cpp</a:t>
            </a:r>
            <a:r>
              <a:rPr kumimoji="1" lang="en-US" altLang="ja-JP" dirty="0" smtClean="0"/>
              <a:t>, </a:t>
            </a:r>
            <a:r>
              <a:rPr kumimoji="1" lang="en-US" altLang="ja-JP" dirty="0" err="1" smtClean="0"/>
              <a:t>pmlib</a:t>
            </a:r>
            <a:r>
              <a:rPr lang="en-US" altLang="ja-JP" dirty="0" smtClean="0"/>
              <a:t>(</a:t>
            </a:r>
            <a:r>
              <a:rPr lang="en-US" altLang="ja-JP" dirty="0" err="1" smtClean="0"/>
              <a:t>sango_release</a:t>
            </a:r>
            <a:r>
              <a:rPr lang="en-US" altLang="ja-JP" dirty="0" smtClean="0"/>
              <a:t>, trunk)</a:t>
            </a:r>
            <a:endParaRPr kumimoji="1" lang="en-US" altLang="ja-JP" dirty="0" smtClean="0"/>
          </a:p>
        </p:txBody>
      </p:sp>
    </p:spTree>
    <p:extLst>
      <p:ext uri="{BB962C8B-B14F-4D97-AF65-F5344CB8AC3E}">
        <p14:creationId xmlns:p14="http://schemas.microsoft.com/office/powerpoint/2010/main" val="3522289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自動コミットのパイプライン</a:t>
            </a:r>
            <a:endParaRPr kumimoji="1" lang="ja-JP" altLang="en-US" dirty="0"/>
          </a:p>
        </p:txBody>
      </p:sp>
      <p:sp>
        <p:nvSpPr>
          <p:cNvPr id="3" name="コンテンツ プレースホルダー 2"/>
          <p:cNvSpPr>
            <a:spLocks noGrp="1"/>
          </p:cNvSpPr>
          <p:nvPr>
            <p:ph sz="quarter" idx="1"/>
          </p:nvPr>
        </p:nvSpPr>
        <p:spPr/>
        <p:txBody>
          <a:bodyPr/>
          <a:lstStyle/>
          <a:p>
            <a:endParaRPr kumimoji="1" lang="ja-JP" altLang="en-US" dirty="0"/>
          </a:p>
        </p:txBody>
      </p:sp>
      <p:sp>
        <p:nvSpPr>
          <p:cNvPr id="13" name="正方形/長方形 12"/>
          <p:cNvSpPr/>
          <p:nvPr/>
        </p:nvSpPr>
        <p:spPr>
          <a:xfrm>
            <a:off x="683568" y="1844824"/>
            <a:ext cx="1800200" cy="2808312"/>
          </a:xfrm>
          <a:prstGeom prst="rect">
            <a:avLst/>
          </a:prstGeom>
        </p:spPr>
        <p:style>
          <a:lnRef idx="2">
            <a:schemeClr val="accent2"/>
          </a:lnRef>
          <a:fillRef idx="1">
            <a:schemeClr val="lt1"/>
          </a:fillRef>
          <a:effectRef idx="0">
            <a:schemeClr val="accent2"/>
          </a:effectRef>
          <a:fontRef idx="minor">
            <a:schemeClr val="dk1"/>
          </a:fontRef>
        </p:style>
        <p:txBody>
          <a:bodyPr rtlCol="0" anchor="t"/>
          <a:lstStyle/>
          <a:p>
            <a:r>
              <a:rPr lang="en-US" altLang="ja-JP" dirty="0" smtClean="0"/>
              <a:t>jenkins1</a:t>
            </a:r>
            <a:endParaRPr kumimoji="1" lang="ja-JP" altLang="en-US" dirty="0"/>
          </a:p>
        </p:txBody>
      </p:sp>
      <p:sp>
        <p:nvSpPr>
          <p:cNvPr id="4" name="正方形/長方形 3"/>
          <p:cNvSpPr/>
          <p:nvPr/>
        </p:nvSpPr>
        <p:spPr>
          <a:xfrm>
            <a:off x="921325" y="2625515"/>
            <a:ext cx="1152128" cy="549958"/>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altLang="ja-JP" dirty="0" smtClean="0"/>
              <a:t>project</a:t>
            </a:r>
            <a:endParaRPr kumimoji="1" lang="ja-JP" altLang="en-US" dirty="0"/>
          </a:p>
        </p:txBody>
      </p:sp>
      <p:sp>
        <p:nvSpPr>
          <p:cNvPr id="10" name="正方形/長方形 9"/>
          <p:cNvSpPr/>
          <p:nvPr/>
        </p:nvSpPr>
        <p:spPr>
          <a:xfrm>
            <a:off x="921325" y="3631494"/>
            <a:ext cx="1152128" cy="54995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message</a:t>
            </a:r>
            <a:endParaRPr kumimoji="1" lang="ja-JP" altLang="en-US" dirty="0"/>
          </a:p>
        </p:txBody>
      </p:sp>
      <p:sp>
        <p:nvSpPr>
          <p:cNvPr id="14" name="正方形/長方形 13"/>
          <p:cNvSpPr/>
          <p:nvPr/>
        </p:nvSpPr>
        <p:spPr>
          <a:xfrm>
            <a:off x="3059832" y="1844824"/>
            <a:ext cx="4536504" cy="2808311"/>
          </a:xfrm>
          <a:prstGeom prst="rect">
            <a:avLst/>
          </a:prstGeom>
        </p:spPr>
        <p:style>
          <a:lnRef idx="2">
            <a:schemeClr val="accent2"/>
          </a:lnRef>
          <a:fillRef idx="1">
            <a:schemeClr val="lt1"/>
          </a:fillRef>
          <a:effectRef idx="0">
            <a:schemeClr val="accent2"/>
          </a:effectRef>
          <a:fontRef idx="minor">
            <a:schemeClr val="dk1"/>
          </a:fontRef>
        </p:style>
        <p:txBody>
          <a:bodyPr rtlCol="0" anchor="t"/>
          <a:lstStyle/>
          <a:p>
            <a:r>
              <a:rPr lang="ja-JP" altLang="en-US" dirty="0" smtClean="0"/>
              <a:t>各リソース用</a:t>
            </a:r>
            <a:r>
              <a:rPr lang="en-US" altLang="ja-JP" dirty="0" err="1" smtClean="0"/>
              <a:t>jenkins</a:t>
            </a:r>
            <a:endParaRPr kumimoji="1" lang="ja-JP" altLang="en-US" dirty="0"/>
          </a:p>
        </p:txBody>
      </p:sp>
      <p:sp>
        <p:nvSpPr>
          <p:cNvPr id="11" name="正方形/長方形 10"/>
          <p:cNvSpPr/>
          <p:nvPr/>
        </p:nvSpPr>
        <p:spPr>
          <a:xfrm>
            <a:off x="3492972" y="3487717"/>
            <a:ext cx="2880319" cy="5499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err="1" smtClean="0"/>
              <a:t>conv</a:t>
            </a:r>
            <a:endParaRPr kumimoji="1" lang="ja-JP" altLang="en-US" dirty="0"/>
          </a:p>
        </p:txBody>
      </p:sp>
      <p:sp>
        <p:nvSpPr>
          <p:cNvPr id="12" name="正方形/長方形 11"/>
          <p:cNvSpPr/>
          <p:nvPr/>
        </p:nvSpPr>
        <p:spPr>
          <a:xfrm>
            <a:off x="3491880" y="2481236"/>
            <a:ext cx="2880320" cy="58772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err="1" smtClean="0"/>
              <a:t>pre_conv</a:t>
            </a:r>
            <a:r>
              <a:rPr lang="en-US" altLang="ja-JP" dirty="0" smtClean="0"/>
              <a:t/>
            </a:r>
            <a:br>
              <a:rPr lang="en-US" altLang="ja-JP" dirty="0" smtClean="0"/>
            </a:br>
            <a:r>
              <a:rPr lang="en-US" altLang="ja-JP" dirty="0" smtClean="0"/>
              <a:t>(field, app</a:t>
            </a:r>
            <a:r>
              <a:rPr lang="ja-JP" altLang="en-US" dirty="0" smtClean="0"/>
              <a:t>のみ</a:t>
            </a:r>
            <a:r>
              <a:rPr lang="en-US" altLang="ja-JP" dirty="0" smtClean="0"/>
              <a:t>)</a:t>
            </a:r>
            <a:endParaRPr kumimoji="1" lang="ja-JP" altLang="en-US" dirty="0"/>
          </a:p>
        </p:txBody>
      </p:sp>
      <p:cxnSp>
        <p:nvCxnSpPr>
          <p:cNvPr id="18" name="カギ線コネクタ 17"/>
          <p:cNvCxnSpPr>
            <a:stCxn id="12" idx="1"/>
            <a:endCxn id="10" idx="3"/>
          </p:cNvCxnSpPr>
          <p:nvPr/>
        </p:nvCxnSpPr>
        <p:spPr>
          <a:xfrm rot="10800000" flipV="1">
            <a:off x="2073454" y="2775097"/>
            <a:ext cx="1418427" cy="1131375"/>
          </a:xfrm>
          <a:prstGeom prst="bentConnector3">
            <a:avLst>
              <a:gd name="adj1" fmla="val 55474"/>
            </a:avLst>
          </a:prstGeom>
          <a:ln>
            <a:tailEnd type="arrow"/>
          </a:ln>
        </p:spPr>
        <p:style>
          <a:lnRef idx="2">
            <a:schemeClr val="dk1"/>
          </a:lnRef>
          <a:fillRef idx="0">
            <a:schemeClr val="dk1"/>
          </a:fillRef>
          <a:effectRef idx="1">
            <a:schemeClr val="dk1"/>
          </a:effectRef>
          <a:fontRef idx="minor">
            <a:schemeClr val="tx1"/>
          </a:fontRef>
        </p:style>
      </p:cxnSp>
      <p:cxnSp>
        <p:nvCxnSpPr>
          <p:cNvPr id="22" name="カギ線コネクタ 21"/>
          <p:cNvCxnSpPr>
            <a:stCxn id="10" idx="2"/>
            <a:endCxn id="11" idx="2"/>
          </p:cNvCxnSpPr>
          <p:nvPr/>
        </p:nvCxnSpPr>
        <p:spPr>
          <a:xfrm rot="5400000" flipH="1" flipV="1">
            <a:off x="3143371" y="2391692"/>
            <a:ext cx="143777" cy="3435743"/>
          </a:xfrm>
          <a:prstGeom prst="bentConnector3">
            <a:avLst>
              <a:gd name="adj1" fmla="val -158996"/>
            </a:avLst>
          </a:prstGeom>
          <a:ln>
            <a:tailEnd type="arrow"/>
          </a:ln>
        </p:spPr>
        <p:style>
          <a:lnRef idx="2">
            <a:schemeClr val="dk1"/>
          </a:lnRef>
          <a:fillRef idx="0">
            <a:schemeClr val="dk1"/>
          </a:fillRef>
          <a:effectRef idx="1">
            <a:schemeClr val="dk1"/>
          </a:effectRef>
          <a:fontRef idx="minor">
            <a:schemeClr val="tx1"/>
          </a:fontRef>
        </p:style>
      </p:cxnSp>
      <p:sp>
        <p:nvSpPr>
          <p:cNvPr id="28" name="正方形/長方形 27"/>
          <p:cNvSpPr/>
          <p:nvPr/>
        </p:nvSpPr>
        <p:spPr>
          <a:xfrm>
            <a:off x="755576" y="4797152"/>
            <a:ext cx="6840760" cy="1512168"/>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kumimoji="1" lang="ja-JP" altLang="en-US" sz="1200" dirty="0" smtClean="0"/>
              <a:t>・各リソース用リポジトリのコミットを検出し、ビルド</a:t>
            </a:r>
            <a:r>
              <a:rPr lang="ja-JP" altLang="en-US" sz="1200" dirty="0"/>
              <a:t>・</a:t>
            </a:r>
            <a:r>
              <a:rPr kumimoji="1" lang="ja-JP" altLang="en-US" sz="1200" dirty="0" smtClean="0"/>
              <a:t>自動コミットを行います。</a:t>
            </a:r>
            <a:r>
              <a:rPr kumimoji="1" lang="en-US" altLang="ja-JP" sz="1200" dirty="0" smtClean="0"/>
              <a:t/>
            </a:r>
            <a:br>
              <a:rPr kumimoji="1" lang="en-US" altLang="ja-JP" sz="1200" dirty="0" smtClean="0"/>
            </a:br>
            <a:r>
              <a:rPr kumimoji="1" lang="ja-JP" altLang="en-US" sz="1200" dirty="0" smtClean="0"/>
              <a:t>この時のコミット対象は自分自身</a:t>
            </a:r>
            <a:r>
              <a:rPr lang="ja-JP" altLang="en-US" sz="1200" dirty="0" smtClean="0"/>
              <a:t>と</a:t>
            </a:r>
            <a:r>
              <a:rPr kumimoji="1" lang="en-US" altLang="ja-JP" sz="1200" dirty="0" smtClean="0"/>
              <a:t>project</a:t>
            </a:r>
            <a:r>
              <a:rPr kumimoji="1" lang="ja-JP" altLang="en-US" sz="1200" dirty="0" smtClean="0"/>
              <a:t>です。</a:t>
            </a:r>
            <a:r>
              <a:rPr lang="en-US" altLang="ja-JP" sz="1200" dirty="0"/>
              <a:t/>
            </a:r>
            <a:br>
              <a:rPr lang="en-US" altLang="ja-JP" sz="1200" dirty="0"/>
            </a:br>
            <a:r>
              <a:rPr kumimoji="1" lang="ja-JP" altLang="en-US" sz="1200" dirty="0" smtClean="0"/>
              <a:t>自身に変更があった場合はコミットによりもう一度ビルドが走ります。</a:t>
            </a:r>
            <a:r>
              <a:rPr kumimoji="1" lang="en-US" altLang="ja-JP" sz="1200" dirty="0" smtClean="0"/>
              <a:t/>
            </a:r>
            <a:br>
              <a:rPr kumimoji="1" lang="en-US" altLang="ja-JP" sz="1200" dirty="0" smtClean="0"/>
            </a:br>
            <a:r>
              <a:rPr kumimoji="1" lang="ja-JP" altLang="en-US" sz="1200" dirty="0" smtClean="0"/>
              <a:t>これは、コミットするものがなくなるまで続きます。</a:t>
            </a:r>
            <a:endParaRPr kumimoji="1" lang="en-US" altLang="ja-JP" sz="1200" dirty="0" smtClean="0"/>
          </a:p>
          <a:p>
            <a:r>
              <a:rPr lang="ja-JP" altLang="en-US" sz="1200" dirty="0" smtClean="0"/>
              <a:t>・</a:t>
            </a:r>
            <a:r>
              <a:rPr lang="en-US" altLang="ja-JP" sz="1200" dirty="0" smtClean="0"/>
              <a:t>message</a:t>
            </a:r>
            <a:r>
              <a:rPr lang="ja-JP" altLang="en-US" sz="1200" dirty="0" smtClean="0"/>
              <a:t>の</a:t>
            </a:r>
            <a:r>
              <a:rPr lang="ja-JP" altLang="en-US" sz="1200" dirty="0"/>
              <a:t>ビルドが走った後は全リソースのビルドがかかります</a:t>
            </a:r>
            <a:r>
              <a:rPr lang="ja-JP" altLang="en-US" sz="1200" dirty="0" smtClean="0"/>
              <a:t>。</a:t>
            </a:r>
            <a:r>
              <a:rPr kumimoji="1" lang="en-US" altLang="ja-JP" sz="1200" dirty="0" smtClean="0"/>
              <a:t/>
            </a:r>
            <a:br>
              <a:rPr kumimoji="1" lang="en-US" altLang="ja-JP" sz="1200" dirty="0" smtClean="0"/>
            </a:br>
            <a:r>
              <a:rPr kumimoji="1" lang="ja-JP" altLang="en-US" sz="1200" dirty="0" smtClean="0"/>
              <a:t>・</a:t>
            </a:r>
            <a:r>
              <a:rPr kumimoji="1" lang="en-US" altLang="ja-JP" sz="1200" dirty="0" smtClean="0"/>
              <a:t>field, app </a:t>
            </a:r>
            <a:r>
              <a:rPr kumimoji="1" lang="ja-JP" altLang="en-US" sz="1200" dirty="0" smtClean="0"/>
              <a:t>よりメッセージより先に行うビルドがあり、コミットにより</a:t>
            </a:r>
            <a:r>
              <a:rPr kumimoji="1" lang="en-US" altLang="ja-JP" sz="1200" dirty="0" err="1" smtClean="0"/>
              <a:t>pre_conv</a:t>
            </a:r>
            <a:r>
              <a:rPr kumimoji="1" lang="ja-JP" altLang="en-US" sz="1200" dirty="0" smtClean="0"/>
              <a:t>が走ります。</a:t>
            </a:r>
            <a:endParaRPr kumimoji="1" lang="en-US" altLang="ja-JP" sz="1200" dirty="0" smtClean="0"/>
          </a:p>
          <a:p>
            <a:r>
              <a:rPr lang="ja-JP" altLang="en-US" sz="1200" dirty="0" smtClean="0"/>
              <a:t>ビルド結果を自身・</a:t>
            </a:r>
            <a:r>
              <a:rPr lang="en-US" altLang="ja-JP" sz="1200" dirty="0" smtClean="0"/>
              <a:t>project</a:t>
            </a:r>
            <a:r>
              <a:rPr lang="ja-JP" altLang="en-US" sz="1200" dirty="0" smtClean="0"/>
              <a:t>・</a:t>
            </a:r>
            <a:r>
              <a:rPr lang="en-US" altLang="ja-JP" sz="1200" dirty="0" smtClean="0"/>
              <a:t>message</a:t>
            </a:r>
            <a:r>
              <a:rPr lang="ja-JP" altLang="en-US" sz="1200" dirty="0" smtClean="0"/>
              <a:t>へコミットし、</a:t>
            </a:r>
            <a:r>
              <a:rPr lang="en-US" altLang="ja-JP" sz="1200" dirty="0" smtClean="0"/>
              <a:t>jenkins1</a:t>
            </a:r>
            <a:r>
              <a:rPr lang="ja-JP" altLang="en-US" sz="1200" dirty="0" smtClean="0"/>
              <a:t>号の</a:t>
            </a:r>
            <a:r>
              <a:rPr lang="en-US" altLang="ja-JP" sz="1200" dirty="0" smtClean="0"/>
              <a:t>message</a:t>
            </a:r>
            <a:r>
              <a:rPr lang="ja-JP" altLang="en-US" sz="1200" dirty="0" smtClean="0"/>
              <a:t>をキックします。</a:t>
            </a:r>
            <a:endParaRPr kumimoji="1" lang="en-US" altLang="ja-JP" sz="1200" dirty="0" smtClean="0"/>
          </a:p>
        </p:txBody>
      </p:sp>
      <p:cxnSp>
        <p:nvCxnSpPr>
          <p:cNvPr id="30" name="カギ線コネクタ 29"/>
          <p:cNvCxnSpPr>
            <a:stCxn id="12" idx="0"/>
            <a:endCxn id="4" idx="0"/>
          </p:cNvCxnSpPr>
          <p:nvPr/>
        </p:nvCxnSpPr>
        <p:spPr>
          <a:xfrm rot="16200000" flipH="1" flipV="1">
            <a:off x="3142575" y="836049"/>
            <a:ext cx="144279" cy="3434651"/>
          </a:xfrm>
          <a:prstGeom prst="bentConnector3">
            <a:avLst>
              <a:gd name="adj1" fmla="val -158443"/>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2" name="カギ線コネクタ 31"/>
          <p:cNvCxnSpPr>
            <a:stCxn id="11" idx="1"/>
            <a:endCxn id="4" idx="3"/>
          </p:cNvCxnSpPr>
          <p:nvPr/>
        </p:nvCxnSpPr>
        <p:spPr>
          <a:xfrm rot="10800000">
            <a:off x="2073454" y="2900494"/>
            <a:ext cx="1419519" cy="862202"/>
          </a:xfrm>
          <a:prstGeom prst="bentConnector3">
            <a:avLst>
              <a:gd name="adj1" fmla="val 2326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9" name="直線矢印コネクタ 38"/>
          <p:cNvCxnSpPr/>
          <p:nvPr/>
        </p:nvCxnSpPr>
        <p:spPr>
          <a:xfrm>
            <a:off x="5736871" y="2040398"/>
            <a:ext cx="577155" cy="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40" name="テキスト ボックス 39"/>
          <p:cNvSpPr txBox="1"/>
          <p:nvPr/>
        </p:nvSpPr>
        <p:spPr>
          <a:xfrm>
            <a:off x="6347265" y="1886509"/>
            <a:ext cx="673582" cy="307777"/>
          </a:xfrm>
          <a:prstGeom prst="rect">
            <a:avLst/>
          </a:prstGeom>
          <a:noFill/>
        </p:spPr>
        <p:txBody>
          <a:bodyPr wrap="none" rtlCol="0">
            <a:spAutoFit/>
          </a:bodyPr>
          <a:lstStyle/>
          <a:p>
            <a:r>
              <a:rPr kumimoji="1" lang="ja-JP" altLang="en-US" sz="1400" dirty="0" smtClean="0"/>
              <a:t>コミット</a:t>
            </a:r>
            <a:endParaRPr kumimoji="1" lang="ja-JP" altLang="en-US" sz="1400" dirty="0"/>
          </a:p>
        </p:txBody>
      </p:sp>
      <p:cxnSp>
        <p:nvCxnSpPr>
          <p:cNvPr id="41" name="直線矢印コネクタ 40"/>
          <p:cNvCxnSpPr/>
          <p:nvPr/>
        </p:nvCxnSpPr>
        <p:spPr>
          <a:xfrm>
            <a:off x="5736871" y="2287780"/>
            <a:ext cx="57715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2" name="テキスト ボックス 41"/>
          <p:cNvSpPr txBox="1"/>
          <p:nvPr/>
        </p:nvSpPr>
        <p:spPr>
          <a:xfrm>
            <a:off x="6377871" y="2133890"/>
            <a:ext cx="1064715" cy="307777"/>
          </a:xfrm>
          <a:prstGeom prst="rect">
            <a:avLst/>
          </a:prstGeom>
          <a:noFill/>
        </p:spPr>
        <p:txBody>
          <a:bodyPr wrap="none" rtlCol="0">
            <a:spAutoFit/>
          </a:bodyPr>
          <a:lstStyle/>
          <a:p>
            <a:r>
              <a:rPr kumimoji="1" lang="ja-JP" altLang="en-US" sz="1400" dirty="0" smtClean="0"/>
              <a:t>ビルドキック</a:t>
            </a:r>
            <a:endParaRPr kumimoji="1" lang="ja-JP" altLang="en-US" sz="1400" dirty="0"/>
          </a:p>
        </p:txBody>
      </p:sp>
      <p:sp>
        <p:nvSpPr>
          <p:cNvPr id="54" name="テキスト ボックス 53"/>
          <p:cNvSpPr txBox="1"/>
          <p:nvPr/>
        </p:nvSpPr>
        <p:spPr>
          <a:xfrm>
            <a:off x="4992100" y="4181452"/>
            <a:ext cx="2058577" cy="307777"/>
          </a:xfrm>
          <a:prstGeom prst="rect">
            <a:avLst/>
          </a:prstGeom>
          <a:noFill/>
        </p:spPr>
        <p:txBody>
          <a:bodyPr wrap="none" rtlCol="0">
            <a:spAutoFit/>
          </a:bodyPr>
          <a:lstStyle/>
          <a:p>
            <a:r>
              <a:rPr lang="ja-JP" altLang="en-US" sz="1400" dirty="0" smtClean="0"/>
              <a:t>全リソースの</a:t>
            </a:r>
            <a:r>
              <a:rPr lang="en-US" altLang="ja-JP" sz="1400" dirty="0" err="1" smtClean="0"/>
              <a:t>conv</a:t>
            </a:r>
            <a:r>
              <a:rPr lang="ja-JP" altLang="en-US" sz="1400" dirty="0" smtClean="0"/>
              <a:t>をキック</a:t>
            </a:r>
            <a:endParaRPr kumimoji="1" lang="ja-JP" altLang="en-US" sz="1400" dirty="0"/>
          </a:p>
        </p:txBody>
      </p:sp>
    </p:spTree>
    <p:extLst>
      <p:ext uri="{BB962C8B-B14F-4D97-AF65-F5344CB8AC3E}">
        <p14:creationId xmlns:p14="http://schemas.microsoft.com/office/powerpoint/2010/main" val="2952430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自動コミットの</a:t>
            </a:r>
            <a:r>
              <a:rPr lang="ja-JP" altLang="en-US" dirty="0" smtClean="0"/>
              <a:t>パイプライン ライブラリ</a:t>
            </a:r>
            <a:endParaRPr kumimoji="1" lang="ja-JP" altLang="en-US" dirty="0"/>
          </a:p>
        </p:txBody>
      </p:sp>
      <p:sp>
        <p:nvSpPr>
          <p:cNvPr id="3" name="コンテンツ プレースホルダー 2"/>
          <p:cNvSpPr>
            <a:spLocks noGrp="1"/>
          </p:cNvSpPr>
          <p:nvPr>
            <p:ph sz="quarter" idx="1"/>
          </p:nvPr>
        </p:nvSpPr>
        <p:spPr/>
        <p:txBody>
          <a:bodyPr/>
          <a:lstStyle/>
          <a:p>
            <a:endParaRPr kumimoji="1" lang="ja-JP" altLang="en-US" dirty="0"/>
          </a:p>
        </p:txBody>
      </p:sp>
      <p:sp>
        <p:nvSpPr>
          <p:cNvPr id="4" name="正方形/長方形 3"/>
          <p:cNvSpPr/>
          <p:nvPr/>
        </p:nvSpPr>
        <p:spPr>
          <a:xfrm>
            <a:off x="539552" y="1700808"/>
            <a:ext cx="7344816" cy="4680520"/>
          </a:xfrm>
          <a:prstGeom prst="rect">
            <a:avLst/>
          </a:prstGeom>
        </p:spPr>
        <p:style>
          <a:lnRef idx="2">
            <a:schemeClr val="accent2"/>
          </a:lnRef>
          <a:fillRef idx="1">
            <a:schemeClr val="lt1"/>
          </a:fillRef>
          <a:effectRef idx="0">
            <a:schemeClr val="accent2"/>
          </a:effectRef>
          <a:fontRef idx="minor">
            <a:schemeClr val="dk1"/>
          </a:fontRef>
        </p:style>
        <p:txBody>
          <a:bodyPr rtlCol="0" anchor="t"/>
          <a:lstStyle/>
          <a:p>
            <a:r>
              <a:rPr kumimoji="1" lang="ja-JP" altLang="en-US" dirty="0" err="1" smtClean="0"/>
              <a:t>ｈ</a:t>
            </a:r>
            <a:r>
              <a:rPr kumimoji="1" lang="en-US" altLang="ja-JP" dirty="0" smtClean="0"/>
              <a:t>udson-kujira2</a:t>
            </a:r>
            <a:endParaRPr kumimoji="1" lang="ja-JP" altLang="en-US" dirty="0"/>
          </a:p>
        </p:txBody>
      </p:sp>
      <p:sp>
        <p:nvSpPr>
          <p:cNvPr id="6" name="正方形/長方形 5"/>
          <p:cNvSpPr/>
          <p:nvPr/>
        </p:nvSpPr>
        <p:spPr>
          <a:xfrm>
            <a:off x="700079" y="2708920"/>
            <a:ext cx="2952328" cy="3168352"/>
          </a:xfrm>
          <a:prstGeom prst="rect">
            <a:avLst/>
          </a:prstGeom>
        </p:spPr>
        <p:style>
          <a:lnRef idx="2">
            <a:schemeClr val="accent5"/>
          </a:lnRef>
          <a:fillRef idx="1">
            <a:schemeClr val="lt1"/>
          </a:fillRef>
          <a:effectRef idx="0">
            <a:schemeClr val="accent5"/>
          </a:effectRef>
          <a:fontRef idx="minor">
            <a:schemeClr val="dk1"/>
          </a:fontRef>
        </p:style>
        <p:txBody>
          <a:bodyPr rtlCol="0" anchor="t"/>
          <a:lstStyle/>
          <a:p>
            <a:r>
              <a:rPr kumimoji="1" lang="en-US" altLang="ja-JP" dirty="0" err="1" smtClean="0"/>
              <a:t>gflib</a:t>
            </a:r>
            <a:endParaRPr kumimoji="1" lang="ja-JP" altLang="en-US" dirty="0"/>
          </a:p>
        </p:txBody>
      </p:sp>
      <p:sp>
        <p:nvSpPr>
          <p:cNvPr id="7" name="正方形/長方形 6"/>
          <p:cNvSpPr/>
          <p:nvPr/>
        </p:nvSpPr>
        <p:spPr>
          <a:xfrm>
            <a:off x="1307603" y="3119102"/>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dbmk</a:t>
            </a:r>
            <a:endParaRPr kumimoji="1" lang="ja-JP" altLang="en-US" dirty="0"/>
          </a:p>
        </p:txBody>
      </p:sp>
      <p:sp>
        <p:nvSpPr>
          <p:cNvPr id="8" name="正方形/長方形 7"/>
          <p:cNvSpPr/>
          <p:nvPr/>
        </p:nvSpPr>
        <p:spPr>
          <a:xfrm>
            <a:off x="1307603" y="3806396"/>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rmk</a:t>
            </a:r>
            <a:endParaRPr kumimoji="1" lang="ja-JP" altLang="en-US" dirty="0"/>
          </a:p>
        </p:txBody>
      </p:sp>
      <p:sp>
        <p:nvSpPr>
          <p:cNvPr id="9" name="正方形/長方形 8"/>
          <p:cNvSpPr/>
          <p:nvPr/>
        </p:nvSpPr>
        <p:spPr>
          <a:xfrm>
            <a:off x="1307603" y="4487254"/>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rommk</a:t>
            </a:r>
            <a:endParaRPr kumimoji="1" lang="ja-JP" altLang="en-US" dirty="0"/>
          </a:p>
        </p:txBody>
      </p:sp>
      <p:sp>
        <p:nvSpPr>
          <p:cNvPr id="10" name="正方形/長方形 9"/>
          <p:cNvSpPr/>
          <p:nvPr/>
        </p:nvSpPr>
        <p:spPr>
          <a:xfrm>
            <a:off x="1307603" y="5207334"/>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a:t>f</a:t>
            </a:r>
            <a:r>
              <a:rPr lang="en-US" altLang="ja-JP" dirty="0" err="1" smtClean="0"/>
              <a:t>mk</a:t>
            </a:r>
            <a:endParaRPr kumimoji="1" lang="ja-JP" altLang="en-US" dirty="0"/>
          </a:p>
        </p:txBody>
      </p:sp>
      <p:cxnSp>
        <p:nvCxnSpPr>
          <p:cNvPr id="12" name="直線矢印コネクタ 11"/>
          <p:cNvCxnSpPr>
            <a:stCxn id="7" idx="2"/>
            <a:endCxn id="8" idx="0"/>
          </p:cNvCxnSpPr>
          <p:nvPr/>
        </p:nvCxnSpPr>
        <p:spPr>
          <a:xfrm>
            <a:off x="2171699" y="3429000"/>
            <a:ext cx="0" cy="37739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直線矢印コネクタ 12"/>
          <p:cNvCxnSpPr>
            <a:stCxn id="8" idx="2"/>
            <a:endCxn id="9" idx="0"/>
          </p:cNvCxnSpPr>
          <p:nvPr/>
        </p:nvCxnSpPr>
        <p:spPr>
          <a:xfrm>
            <a:off x="2171699" y="4116294"/>
            <a:ext cx="0" cy="37096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直線矢印コネクタ 15"/>
          <p:cNvCxnSpPr>
            <a:stCxn id="9" idx="2"/>
            <a:endCxn id="10" idx="0"/>
          </p:cNvCxnSpPr>
          <p:nvPr/>
        </p:nvCxnSpPr>
        <p:spPr>
          <a:xfrm>
            <a:off x="2171699" y="4797152"/>
            <a:ext cx="0" cy="41018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正方形/長方形 28"/>
          <p:cNvSpPr/>
          <p:nvPr/>
        </p:nvSpPr>
        <p:spPr>
          <a:xfrm>
            <a:off x="1021623" y="2276872"/>
            <a:ext cx="2300152" cy="31318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ja-JP" dirty="0" err="1"/>
              <a:t>g</a:t>
            </a:r>
            <a:r>
              <a:rPr kumimoji="1" lang="en-US" altLang="ja-JP" dirty="0" err="1" smtClean="0"/>
              <a:t>flib</a:t>
            </a:r>
            <a:r>
              <a:rPr kumimoji="1" lang="en-US" altLang="ja-JP" dirty="0" smtClean="0"/>
              <a:t> commit</a:t>
            </a:r>
            <a:endParaRPr kumimoji="1" lang="ja-JP" altLang="en-US" dirty="0"/>
          </a:p>
        </p:txBody>
      </p:sp>
      <p:cxnSp>
        <p:nvCxnSpPr>
          <p:cNvPr id="33" name="直線矢印コネクタ 32"/>
          <p:cNvCxnSpPr>
            <a:stCxn id="29" idx="2"/>
            <a:endCxn id="7" idx="0"/>
          </p:cNvCxnSpPr>
          <p:nvPr/>
        </p:nvCxnSpPr>
        <p:spPr>
          <a:xfrm>
            <a:off x="2171699" y="2590056"/>
            <a:ext cx="0" cy="52904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正方形/長方形 44"/>
          <p:cNvSpPr/>
          <p:nvPr/>
        </p:nvSpPr>
        <p:spPr>
          <a:xfrm>
            <a:off x="1021622" y="6021288"/>
            <a:ext cx="2300153" cy="31318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ja-JP" dirty="0" err="1" smtClean="0"/>
              <a:t>p</a:t>
            </a:r>
            <a:r>
              <a:rPr kumimoji="1" lang="en-US" altLang="ja-JP" dirty="0" err="1" smtClean="0"/>
              <a:t>mlib</a:t>
            </a:r>
            <a:r>
              <a:rPr kumimoji="1" lang="en-US" altLang="ja-JP" dirty="0" smtClean="0"/>
              <a:t> commit</a:t>
            </a:r>
            <a:endParaRPr kumimoji="1" lang="ja-JP" altLang="en-US" dirty="0"/>
          </a:p>
        </p:txBody>
      </p:sp>
      <p:cxnSp>
        <p:nvCxnSpPr>
          <p:cNvPr id="46" name="直線矢印コネクタ 45"/>
          <p:cNvCxnSpPr>
            <a:stCxn id="10" idx="2"/>
            <a:endCxn id="45" idx="0"/>
          </p:cNvCxnSpPr>
          <p:nvPr/>
        </p:nvCxnSpPr>
        <p:spPr>
          <a:xfrm>
            <a:off x="2171699" y="5517232"/>
            <a:ext cx="0"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7" name="正方形/長方形 56"/>
          <p:cNvSpPr/>
          <p:nvPr/>
        </p:nvSpPr>
        <p:spPr>
          <a:xfrm>
            <a:off x="4610496" y="2708920"/>
            <a:ext cx="2952328" cy="3168352"/>
          </a:xfrm>
          <a:prstGeom prst="rect">
            <a:avLst/>
          </a:prstGeom>
        </p:spPr>
        <p:style>
          <a:lnRef idx="2">
            <a:schemeClr val="accent5"/>
          </a:lnRef>
          <a:fillRef idx="1">
            <a:schemeClr val="lt1"/>
          </a:fillRef>
          <a:effectRef idx="0">
            <a:schemeClr val="accent5"/>
          </a:effectRef>
          <a:fontRef idx="minor">
            <a:schemeClr val="dk1"/>
          </a:fontRef>
        </p:style>
        <p:txBody>
          <a:bodyPr rtlCol="0" anchor="t"/>
          <a:lstStyle/>
          <a:p>
            <a:r>
              <a:rPr kumimoji="1" lang="en-US" altLang="ja-JP" dirty="0" err="1" smtClean="0"/>
              <a:t>pmlib</a:t>
            </a:r>
            <a:endParaRPr kumimoji="1" lang="ja-JP" altLang="en-US" dirty="0"/>
          </a:p>
        </p:txBody>
      </p:sp>
      <p:sp>
        <p:nvSpPr>
          <p:cNvPr id="58" name="正方形/長方形 57"/>
          <p:cNvSpPr/>
          <p:nvPr/>
        </p:nvSpPr>
        <p:spPr>
          <a:xfrm>
            <a:off x="5218020" y="3119102"/>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dbmk</a:t>
            </a:r>
            <a:endParaRPr kumimoji="1" lang="ja-JP" altLang="en-US" dirty="0"/>
          </a:p>
        </p:txBody>
      </p:sp>
      <p:sp>
        <p:nvSpPr>
          <p:cNvPr id="59" name="正方形/長方形 58"/>
          <p:cNvSpPr/>
          <p:nvPr/>
        </p:nvSpPr>
        <p:spPr>
          <a:xfrm>
            <a:off x="5218020" y="3806396"/>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rmk</a:t>
            </a:r>
            <a:endParaRPr kumimoji="1" lang="ja-JP" altLang="en-US" dirty="0"/>
          </a:p>
        </p:txBody>
      </p:sp>
      <p:sp>
        <p:nvSpPr>
          <p:cNvPr id="60" name="正方形/長方形 59"/>
          <p:cNvSpPr/>
          <p:nvPr/>
        </p:nvSpPr>
        <p:spPr>
          <a:xfrm>
            <a:off x="5218020" y="4487254"/>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rommk</a:t>
            </a:r>
            <a:endParaRPr kumimoji="1" lang="ja-JP" altLang="en-US" dirty="0"/>
          </a:p>
        </p:txBody>
      </p:sp>
      <p:cxnSp>
        <p:nvCxnSpPr>
          <p:cNvPr id="61" name="直線矢印コネクタ 60"/>
          <p:cNvCxnSpPr>
            <a:stCxn id="59" idx="2"/>
            <a:endCxn id="60" idx="0"/>
          </p:cNvCxnSpPr>
          <p:nvPr/>
        </p:nvCxnSpPr>
        <p:spPr>
          <a:xfrm>
            <a:off x="6082116" y="4116294"/>
            <a:ext cx="0" cy="37096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2" name="正方形/長方形 61"/>
          <p:cNvSpPr/>
          <p:nvPr/>
        </p:nvSpPr>
        <p:spPr>
          <a:xfrm>
            <a:off x="4932040" y="2276872"/>
            <a:ext cx="2300152" cy="31318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ja-JP" dirty="0" err="1"/>
              <a:t>pmlib</a:t>
            </a:r>
            <a:r>
              <a:rPr lang="en-US" altLang="ja-JP" dirty="0"/>
              <a:t> </a:t>
            </a:r>
            <a:r>
              <a:rPr kumimoji="1" lang="en-US" altLang="ja-JP" dirty="0" smtClean="0"/>
              <a:t>commit</a:t>
            </a:r>
            <a:endParaRPr kumimoji="1" lang="ja-JP" altLang="en-US" dirty="0"/>
          </a:p>
        </p:txBody>
      </p:sp>
      <p:cxnSp>
        <p:nvCxnSpPr>
          <p:cNvPr id="63" name="直線矢印コネクタ 62"/>
          <p:cNvCxnSpPr>
            <a:stCxn id="62" idx="2"/>
            <a:endCxn id="58" idx="0"/>
          </p:cNvCxnSpPr>
          <p:nvPr/>
        </p:nvCxnSpPr>
        <p:spPr>
          <a:xfrm>
            <a:off x="6082116" y="2590056"/>
            <a:ext cx="0" cy="52904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4" name="正方形/長方形 63"/>
          <p:cNvSpPr/>
          <p:nvPr/>
        </p:nvSpPr>
        <p:spPr>
          <a:xfrm>
            <a:off x="4932039" y="6021288"/>
            <a:ext cx="2300153" cy="31318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altLang="ja-JP" dirty="0"/>
              <a:t>p</a:t>
            </a:r>
            <a:r>
              <a:rPr lang="en-US" altLang="ja-JP" dirty="0" smtClean="0"/>
              <a:t>roject </a:t>
            </a:r>
            <a:r>
              <a:rPr kumimoji="1" lang="en-US" altLang="ja-JP" dirty="0" smtClean="0"/>
              <a:t>commit</a:t>
            </a:r>
            <a:endParaRPr kumimoji="1" lang="ja-JP" altLang="en-US" dirty="0"/>
          </a:p>
        </p:txBody>
      </p:sp>
      <p:cxnSp>
        <p:nvCxnSpPr>
          <p:cNvPr id="65" name="直線矢印コネクタ 64"/>
          <p:cNvCxnSpPr>
            <a:stCxn id="68" idx="2"/>
            <a:endCxn id="64" idx="0"/>
          </p:cNvCxnSpPr>
          <p:nvPr/>
        </p:nvCxnSpPr>
        <p:spPr>
          <a:xfrm>
            <a:off x="6082115" y="5517232"/>
            <a:ext cx="1" cy="50405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8" name="正方形/長方形 67"/>
          <p:cNvSpPr/>
          <p:nvPr/>
        </p:nvSpPr>
        <p:spPr>
          <a:xfrm>
            <a:off x="5218019" y="5207334"/>
            <a:ext cx="1728192" cy="30989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a:t>f</a:t>
            </a:r>
            <a:r>
              <a:rPr lang="en-US" altLang="ja-JP" dirty="0" err="1" smtClean="0"/>
              <a:t>mk</a:t>
            </a:r>
            <a:endParaRPr kumimoji="1" lang="ja-JP" altLang="en-US" dirty="0"/>
          </a:p>
        </p:txBody>
      </p:sp>
      <p:cxnSp>
        <p:nvCxnSpPr>
          <p:cNvPr id="69" name="直線矢印コネクタ 68"/>
          <p:cNvCxnSpPr>
            <a:stCxn id="60" idx="2"/>
            <a:endCxn id="68" idx="0"/>
          </p:cNvCxnSpPr>
          <p:nvPr/>
        </p:nvCxnSpPr>
        <p:spPr>
          <a:xfrm flipH="1">
            <a:off x="6082115" y="4797152"/>
            <a:ext cx="1" cy="41018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7" name="直線矢印コネクタ 76"/>
          <p:cNvCxnSpPr>
            <a:stCxn id="58" idx="2"/>
            <a:endCxn id="59" idx="0"/>
          </p:cNvCxnSpPr>
          <p:nvPr/>
        </p:nvCxnSpPr>
        <p:spPr>
          <a:xfrm>
            <a:off x="6082116" y="3429000"/>
            <a:ext cx="0" cy="37739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57733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反省点</a:t>
            </a:r>
            <a:endParaRPr kumimoji="1" lang="ja-JP" altLang="en-US" dirty="0"/>
          </a:p>
        </p:txBody>
      </p:sp>
      <p:sp>
        <p:nvSpPr>
          <p:cNvPr id="3" name="コンテンツ プレースホルダー 2"/>
          <p:cNvSpPr>
            <a:spLocks noGrp="1"/>
          </p:cNvSpPr>
          <p:nvPr>
            <p:ph sz="quarter" idx="1"/>
          </p:nvPr>
        </p:nvSpPr>
        <p:spPr/>
        <p:txBody>
          <a:bodyPr/>
          <a:lstStyle/>
          <a:p>
            <a:r>
              <a:rPr lang="en-US" altLang="ja-JP" sz="1800" dirty="0" err="1" smtClean="0"/>
              <a:t>p</a:t>
            </a:r>
            <a:r>
              <a:rPr kumimoji="1" lang="en-US" altLang="ja-JP" sz="1800" dirty="0" err="1" smtClean="0"/>
              <a:t>re_conv</a:t>
            </a:r>
            <a:r>
              <a:rPr kumimoji="1" lang="ja-JP" altLang="en-US" sz="1800" dirty="0" smtClean="0"/>
              <a:t>と</a:t>
            </a:r>
            <a:r>
              <a:rPr kumimoji="1" lang="en-US" altLang="ja-JP" sz="1800" dirty="0" err="1" smtClean="0"/>
              <a:t>conv</a:t>
            </a:r>
            <a:r>
              <a:rPr kumimoji="1" lang="ja-JP" altLang="en-US" sz="1800" dirty="0" smtClean="0"/>
              <a:t>をわけたことで、以下が</a:t>
            </a:r>
            <a:r>
              <a:rPr lang="ja-JP" altLang="en-US" sz="1800" dirty="0" smtClean="0"/>
              <a:t>わかりづらくなってしまいました。</a:t>
            </a:r>
            <a:endParaRPr kumimoji="1" lang="en-US" altLang="ja-JP" sz="1800" dirty="0" smtClean="0"/>
          </a:p>
          <a:p>
            <a:pPr lvl="1"/>
            <a:r>
              <a:rPr lang="en-US" altLang="ja-JP" sz="1500" dirty="0" smtClean="0"/>
              <a:t>JOB</a:t>
            </a:r>
            <a:r>
              <a:rPr lang="ja-JP" altLang="en-US" sz="1500" dirty="0" smtClean="0"/>
              <a:t>の</a:t>
            </a:r>
            <a:r>
              <a:rPr lang="ja-JP" altLang="en-US" sz="1500" dirty="0" smtClean="0"/>
              <a:t>終了タイミング</a:t>
            </a:r>
            <a:endParaRPr lang="en-US" altLang="ja-JP" sz="1500" dirty="0" smtClean="0"/>
          </a:p>
          <a:p>
            <a:pPr lvl="1"/>
            <a:r>
              <a:rPr lang="ja-JP" altLang="en-US" sz="1500" dirty="0" smtClean="0"/>
              <a:t>コミットログ</a:t>
            </a:r>
            <a:endParaRPr lang="en-US" altLang="ja-JP" sz="1500" dirty="0" smtClean="0"/>
          </a:p>
          <a:p>
            <a:pPr marL="365760" lvl="1" indent="0">
              <a:buNone/>
            </a:pPr>
            <a:endParaRPr lang="en-US" altLang="ja-JP" sz="1500" dirty="0" smtClean="0"/>
          </a:p>
          <a:p>
            <a:endParaRPr kumimoji="1" lang="en-US" altLang="ja-JP" sz="1800" dirty="0" smtClean="0"/>
          </a:p>
          <a:p>
            <a:endParaRPr kumimoji="1" lang="en-US" altLang="ja-JP" sz="1800" dirty="0"/>
          </a:p>
        </p:txBody>
      </p:sp>
    </p:spTree>
    <p:extLst>
      <p:ext uri="{BB962C8B-B14F-4D97-AF65-F5344CB8AC3E}">
        <p14:creationId xmlns:p14="http://schemas.microsoft.com/office/powerpoint/2010/main" val="37751587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スパイス">
  <a:themeElements>
    <a:clrScheme name="スパイス">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スパイス">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21244</TotalTime>
  <Words>171</Words>
  <Application>Microsoft Office PowerPoint</Application>
  <PresentationFormat>画面に合わせる (4:3)</PresentationFormat>
  <Paragraphs>72</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スパイス</vt:lpstr>
      <vt:lpstr>Sangoにおけるjenkinsの働き</vt:lpstr>
      <vt:lpstr>目次</vt:lpstr>
      <vt:lpstr>概要</vt:lpstr>
      <vt:lpstr>構成</vt:lpstr>
      <vt:lpstr>自動コミットのパイプライン</vt:lpstr>
      <vt:lpstr>自動コミットのパイプライン ライブラリ</vt:lpstr>
      <vt:lpstr>反省点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Sangoにおけるjenkinsの働き</dc:title>
  <dc:creator>default_gf</dc:creator>
  <cp:lastModifiedBy>default_gf</cp:lastModifiedBy>
  <cp:revision>64</cp:revision>
  <dcterms:created xsi:type="dcterms:W3CDTF">2014-06-30T05:45:40Z</dcterms:created>
  <dcterms:modified xsi:type="dcterms:W3CDTF">2014-08-01T03:16:22Z</dcterms:modified>
</cp:coreProperties>
</file>